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256" r:id="rId2"/>
    <p:sldId id="259" r:id="rId3"/>
    <p:sldId id="257" r:id="rId4"/>
    <p:sldId id="260" r:id="rId5"/>
    <p:sldId id="262" r:id="rId6"/>
    <p:sldId id="263" r:id="rId7"/>
    <p:sldId id="264" r:id="rId8"/>
    <p:sldId id="276" r:id="rId9"/>
    <p:sldId id="277" r:id="rId10"/>
    <p:sldId id="278" r:id="rId11"/>
    <p:sldId id="279" r:id="rId12"/>
    <p:sldId id="281" r:id="rId13"/>
    <p:sldId id="282" r:id="rId14"/>
    <p:sldId id="283" r:id="rId15"/>
    <p:sldId id="284" r:id="rId16"/>
    <p:sldId id="285" r:id="rId17"/>
    <p:sldId id="286" r:id="rId18"/>
    <p:sldId id="265" r:id="rId19"/>
    <p:sldId id="266" r:id="rId20"/>
    <p:sldId id="267" r:id="rId21"/>
    <p:sldId id="268" r:id="rId22"/>
    <p:sldId id="269" r:id="rId23"/>
    <p:sldId id="270" r:id="rId24"/>
    <p:sldId id="271" r:id="rId25"/>
    <p:sldId id="288" r:id="rId26"/>
    <p:sldId id="289" r:id="rId27"/>
    <p:sldId id="290" r:id="rId28"/>
    <p:sldId id="291" r:id="rId29"/>
    <p:sldId id="272" r:id="rId30"/>
    <p:sldId id="273" r:id="rId31"/>
    <p:sldId id="274" r:id="rId32"/>
    <p:sldId id="280" r:id="rId33"/>
    <p:sldId id="275"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6B00159B-B743-46ED-A1A8-11C8E76A209C}" type="datetimeFigureOut">
              <a:rPr lang="en-US" smtClean="0"/>
              <a:pPr/>
              <a:t>09-May-22</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424AEBFB-A6F0-4159-887E-B190C53F7682}"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B00159B-B743-46ED-A1A8-11C8E76A209C}" type="datetimeFigureOut">
              <a:rPr lang="en-US" smtClean="0"/>
              <a:pPr/>
              <a:t>09-May-22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24AEBFB-A6F0-4159-887E-B190C53F768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B00159B-B743-46ED-A1A8-11C8E76A209C}" type="datetimeFigureOut">
              <a:rPr lang="en-US" smtClean="0"/>
              <a:pPr/>
              <a:t>09-May-22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24AEBFB-A6F0-4159-887E-B190C53F768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B00159B-B743-46ED-A1A8-11C8E76A209C}" type="datetimeFigureOut">
              <a:rPr lang="en-US" smtClean="0"/>
              <a:pPr/>
              <a:t>09-May-22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24AEBFB-A6F0-4159-887E-B190C53F768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6B00159B-B743-46ED-A1A8-11C8E76A209C}" type="datetimeFigureOut">
              <a:rPr lang="en-US" smtClean="0"/>
              <a:pPr/>
              <a:t>09-May-22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24AEBFB-A6F0-4159-887E-B190C53F7682}"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6B00159B-B743-46ED-A1A8-11C8E76A209C}" type="datetimeFigureOut">
              <a:rPr lang="en-US" smtClean="0"/>
              <a:pPr/>
              <a:t>09-May-22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24AEBFB-A6F0-4159-887E-B190C53F768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6B00159B-B743-46ED-A1A8-11C8E76A209C}" type="datetimeFigureOut">
              <a:rPr lang="en-US" smtClean="0"/>
              <a:pPr/>
              <a:t>09-May-22</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24AEBFB-A6F0-4159-887E-B190C53F768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6B00159B-B743-46ED-A1A8-11C8E76A209C}" type="datetimeFigureOut">
              <a:rPr lang="en-US" smtClean="0"/>
              <a:pPr/>
              <a:t>09-May-22</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24AEBFB-A6F0-4159-887E-B190C53F768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6B00159B-B743-46ED-A1A8-11C8E76A209C}" type="datetimeFigureOut">
              <a:rPr lang="en-US" smtClean="0"/>
              <a:pPr/>
              <a:t>09-May-22</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24AEBFB-A6F0-4159-887E-B190C53F7682}"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6B00159B-B743-46ED-A1A8-11C8E76A209C}" type="datetimeFigureOut">
              <a:rPr lang="en-US" smtClean="0"/>
              <a:pPr/>
              <a:t>09-May-22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24AEBFB-A6F0-4159-887E-B190C53F768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6B00159B-B743-46ED-A1A8-11C8E76A209C}" type="datetimeFigureOut">
              <a:rPr lang="en-US" smtClean="0"/>
              <a:pPr/>
              <a:t>09-May-22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24AEBFB-A6F0-4159-887E-B190C53F7682}"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6B00159B-B743-46ED-A1A8-11C8E76A209C}" type="datetimeFigureOut">
              <a:rPr lang="en-US" smtClean="0"/>
              <a:pPr/>
              <a:t>09-May-22</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424AEBFB-A6F0-4159-887E-B190C53F7682}"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ebsitesetup.org/how-to-use-wix-editor/" TargetMode="External"/><Relationship Id="rId2" Type="http://schemas.openxmlformats.org/officeDocument/2006/relationships/hyperlink" Target="https://www.wix.com/blog/2021/02/how--to-make-a-websit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l.tools/wix"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Wix (@Wix) / Twitter"/>
          <p:cNvPicPr>
            <a:picLocks noChangeAspect="1" noChangeArrowheads="1"/>
          </p:cNvPicPr>
          <p:nvPr/>
        </p:nvPicPr>
        <p:blipFill>
          <a:blip r:embed="rId2"/>
          <a:srcRect t="11383" r="1389" b="12737"/>
          <a:stretch>
            <a:fillRect/>
          </a:stretch>
        </p:blipFill>
        <p:spPr bwMode="auto">
          <a:xfrm>
            <a:off x="1285852" y="4071942"/>
            <a:ext cx="4786346" cy="2696510"/>
          </a:xfrm>
          <a:prstGeom prst="rect">
            <a:avLst/>
          </a:prstGeom>
          <a:noFill/>
        </p:spPr>
      </p:pic>
      <p:sp>
        <p:nvSpPr>
          <p:cNvPr id="4" name="Subtitle 3"/>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231D08-F168-6085-28B3-8E0926B45DEF}"/>
              </a:ext>
            </a:extLst>
          </p:cNvPr>
          <p:cNvSpPr>
            <a:spLocks noGrp="1"/>
          </p:cNvSpPr>
          <p:nvPr>
            <p:ph type="ctrTitle"/>
          </p:nvPr>
        </p:nvSpPr>
        <p:spPr>
          <a:xfrm>
            <a:off x="1103856" y="5461"/>
            <a:ext cx="6858000" cy="1166313"/>
          </a:xfrm>
        </p:spPr>
        <p:txBody>
          <a:bodyPr>
            <a:normAutofit/>
          </a:bodyPr>
          <a:lstStyle/>
          <a:p>
            <a:r>
              <a:rPr lang="en-US" sz="2800" dirty="0">
                <a:latin typeface="Californian FB" pitchFamily="18" charset="0"/>
                <a:cs typeface="Calibri Light"/>
              </a:rPr>
              <a:t>Then select where you want to add the page and click on </a:t>
            </a:r>
            <a:r>
              <a:rPr lang="en-US" sz="2800" b="1" dirty="0">
                <a:latin typeface="Californian FB" pitchFamily="18" charset="0"/>
                <a:cs typeface="Calibri Light"/>
              </a:rPr>
              <a:t>+ Add Page</a:t>
            </a:r>
            <a:endParaRPr lang="en-US" dirty="0">
              <a:latin typeface="Californian FB" pitchFamily="18" charset="0"/>
            </a:endParaRPr>
          </a:p>
        </p:txBody>
      </p:sp>
      <p:pic>
        <p:nvPicPr>
          <p:cNvPr id="8" name="Picture 8" descr="Graphical user interface, application, Word&#10;&#10;Description automatically generated">
            <a:extLst>
              <a:ext uri="{FF2B5EF4-FFF2-40B4-BE49-F238E27FC236}">
                <a16:creationId xmlns="" xmlns:a16="http://schemas.microsoft.com/office/drawing/2014/main" id="{5C884DFD-88CF-31A2-7AE2-CC7FA3B68B1B}"/>
              </a:ext>
            </a:extLst>
          </p:cNvPr>
          <p:cNvPicPr>
            <a:picLocks noChangeAspect="1"/>
          </p:cNvPicPr>
          <p:nvPr/>
        </p:nvPicPr>
        <p:blipFill>
          <a:blip r:embed="rId2"/>
          <a:stretch>
            <a:fillRect/>
          </a:stretch>
        </p:blipFill>
        <p:spPr>
          <a:xfrm>
            <a:off x="-3131" y="1168119"/>
            <a:ext cx="9158091" cy="5743051"/>
          </a:xfrm>
          <a:prstGeom prst="rect">
            <a:avLst/>
          </a:prstGeom>
        </p:spPr>
      </p:pic>
    </p:spTree>
    <p:extLst>
      <p:ext uri="{BB962C8B-B14F-4D97-AF65-F5344CB8AC3E}">
        <p14:creationId xmlns="" xmlns:p14="http://schemas.microsoft.com/office/powerpoint/2010/main" val="3552214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F3AD66-23F0-3D22-703A-13027813510D}"/>
              </a:ext>
            </a:extLst>
          </p:cNvPr>
          <p:cNvSpPr>
            <a:spLocks noGrp="1"/>
          </p:cNvSpPr>
          <p:nvPr>
            <p:ph type="title"/>
          </p:nvPr>
        </p:nvSpPr>
        <p:spPr>
          <a:xfrm>
            <a:off x="1000100" y="0"/>
            <a:ext cx="7886700" cy="1116796"/>
          </a:xfrm>
        </p:spPr>
        <p:txBody>
          <a:bodyPr/>
          <a:lstStyle/>
          <a:p>
            <a:r>
              <a:rPr lang="en-US" sz="2800" dirty="0">
                <a:latin typeface="Californian FB" pitchFamily="18" charset="0"/>
                <a:cs typeface="Calibri Light"/>
              </a:rPr>
              <a:t>Then select a page from the available templates</a:t>
            </a:r>
            <a:r>
              <a:rPr lang="en-US" sz="2800" dirty="0">
                <a:latin typeface="Californian FB" pitchFamily="18" charset="0"/>
                <a:ea typeface="+mj-lt"/>
                <a:cs typeface="+mj-lt"/>
              </a:rPr>
              <a:t> and click on </a:t>
            </a:r>
            <a:r>
              <a:rPr lang="en-US" sz="2800" b="1" dirty="0">
                <a:latin typeface="Californian FB" pitchFamily="18" charset="0"/>
                <a:ea typeface="+mj-lt"/>
                <a:cs typeface="+mj-lt"/>
              </a:rPr>
              <a:t>Add Page</a:t>
            </a:r>
            <a:r>
              <a:rPr lang="en-US" sz="2800" dirty="0">
                <a:latin typeface="Californian FB" pitchFamily="18" charset="0"/>
                <a:ea typeface="+mj-lt"/>
                <a:cs typeface="+mj-lt"/>
              </a:rPr>
              <a:t>.</a:t>
            </a:r>
            <a:endParaRPr lang="en-US" dirty="0">
              <a:latin typeface="Californian FB" pitchFamily="18" charset="0"/>
              <a:cs typeface="Calibri Light" panose="020F0302020204030204"/>
            </a:endParaRPr>
          </a:p>
        </p:txBody>
      </p:sp>
      <p:pic>
        <p:nvPicPr>
          <p:cNvPr id="7" name="Picture 7" descr="Graphical user interface, application&#10;&#10;Description automatically generated">
            <a:extLst>
              <a:ext uri="{FF2B5EF4-FFF2-40B4-BE49-F238E27FC236}">
                <a16:creationId xmlns="" xmlns:a16="http://schemas.microsoft.com/office/drawing/2014/main" id="{390AE3B7-50AC-7D31-60AB-44B5FEA1693F}"/>
              </a:ext>
            </a:extLst>
          </p:cNvPr>
          <p:cNvPicPr>
            <a:picLocks noChangeAspect="1"/>
          </p:cNvPicPr>
          <p:nvPr/>
        </p:nvPicPr>
        <p:blipFill>
          <a:blip r:embed="rId2"/>
          <a:stretch>
            <a:fillRect/>
          </a:stretch>
        </p:blipFill>
        <p:spPr>
          <a:xfrm>
            <a:off x="-3132" y="1113069"/>
            <a:ext cx="9150263" cy="5748767"/>
          </a:xfrm>
          <a:prstGeom prst="rect">
            <a:avLst/>
          </a:prstGeom>
        </p:spPr>
      </p:pic>
    </p:spTree>
    <p:extLst>
      <p:ext uri="{BB962C8B-B14F-4D97-AF65-F5344CB8AC3E}">
        <p14:creationId xmlns="" xmlns:p14="http://schemas.microsoft.com/office/powerpoint/2010/main" val="1732031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Choose a Template (Design)</a:t>
            </a:r>
            <a:br>
              <a:rPr lang="en-US" b="1" dirty="0" smtClean="0"/>
            </a:br>
            <a:endParaRPr lang="en-US" dirty="0"/>
          </a:p>
        </p:txBody>
      </p:sp>
      <p:sp>
        <p:nvSpPr>
          <p:cNvPr id="3" name="Content Placeholder 2"/>
          <p:cNvSpPr>
            <a:spLocks noGrp="1"/>
          </p:cNvSpPr>
          <p:nvPr>
            <p:ph idx="1"/>
          </p:nvPr>
        </p:nvSpPr>
        <p:spPr/>
        <p:txBody>
          <a:bodyPr>
            <a:normAutofit/>
          </a:bodyPr>
          <a:lstStyle/>
          <a:p>
            <a:r>
              <a:rPr lang="en-US" sz="2800" dirty="0" err="1" smtClean="0"/>
              <a:t>Wix</a:t>
            </a:r>
            <a:r>
              <a:rPr lang="en-US" sz="2800" dirty="0" smtClean="0"/>
              <a:t> tries to make the design selection process as straightforward as possible, so instead of showing you a wall of hundreds of templates to choose from, it begins by asking just about the style of design that you prefer. </a:t>
            </a:r>
            <a:endParaRPr lang="en-US" sz="2800" dirty="0"/>
          </a:p>
        </p:txBody>
      </p:sp>
      <p:pic>
        <p:nvPicPr>
          <p:cNvPr id="2050" name="Picture 2" descr="pick design style"/>
          <p:cNvPicPr>
            <a:picLocks noChangeAspect="1" noChangeArrowheads="1"/>
          </p:cNvPicPr>
          <p:nvPr/>
        </p:nvPicPr>
        <p:blipFill>
          <a:blip r:embed="rId2"/>
          <a:srcRect/>
          <a:stretch>
            <a:fillRect/>
          </a:stretch>
        </p:blipFill>
        <p:spPr bwMode="auto">
          <a:xfrm>
            <a:off x="1714480" y="3786190"/>
            <a:ext cx="5896012" cy="2740724"/>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5857884" y="1447800"/>
            <a:ext cx="3075804" cy="4800600"/>
          </a:xfrm>
        </p:spPr>
        <p:txBody>
          <a:bodyPr>
            <a:normAutofit fontScale="92500" lnSpcReduction="20000"/>
          </a:bodyPr>
          <a:lstStyle/>
          <a:p>
            <a:r>
              <a:rPr lang="en-US" sz="2400" dirty="0" smtClean="0"/>
              <a:t>We choose a template called breeze.</a:t>
            </a:r>
          </a:p>
          <a:p>
            <a:r>
              <a:rPr lang="en-US" sz="2400" dirty="0" smtClean="0"/>
              <a:t>As soon as you make a choice, you’ll see that </a:t>
            </a:r>
            <a:r>
              <a:rPr lang="en-US" sz="2400" dirty="0" err="1" smtClean="0"/>
              <a:t>Wix</a:t>
            </a:r>
            <a:r>
              <a:rPr lang="en-US" sz="2400" dirty="0" smtClean="0"/>
              <a:t> puts together pretty accurate homepage alternatives to pick from. Based on your previous selections, these homepages will be pre-filled with relevant graphics and adhere to a given design style. </a:t>
            </a:r>
            <a:endParaRPr lang="en-US" sz="2400" dirty="0"/>
          </a:p>
        </p:txBody>
      </p:sp>
      <p:pic>
        <p:nvPicPr>
          <p:cNvPr id="1026" name="Picture 2" descr="wix homepage suggestions"/>
          <p:cNvPicPr>
            <a:picLocks noChangeAspect="1" noChangeArrowheads="1"/>
          </p:cNvPicPr>
          <p:nvPr/>
        </p:nvPicPr>
        <p:blipFill>
          <a:blip r:embed="rId2"/>
          <a:srcRect/>
          <a:stretch>
            <a:fillRect/>
          </a:stretch>
        </p:blipFill>
        <p:spPr bwMode="auto">
          <a:xfrm>
            <a:off x="214282" y="1179452"/>
            <a:ext cx="5610260" cy="4964192"/>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Adding New Sections</a:t>
            </a:r>
            <a:br>
              <a:rPr lang="en-US" b="1" dirty="0" smtClean="0"/>
            </a:br>
            <a:r>
              <a:rPr lang="en-US" b="1" dirty="0" smtClean="0"/>
              <a:t/>
            </a:r>
            <a:br>
              <a:rPr lang="en-US" b="1" dirty="0" smtClean="0"/>
            </a:br>
            <a:endParaRPr lang="en-US" dirty="0"/>
          </a:p>
        </p:txBody>
      </p:sp>
      <p:sp>
        <p:nvSpPr>
          <p:cNvPr id="3" name="Content Placeholder 2"/>
          <p:cNvSpPr>
            <a:spLocks noGrp="1"/>
          </p:cNvSpPr>
          <p:nvPr>
            <p:ph idx="1"/>
          </p:nvPr>
        </p:nvSpPr>
        <p:spPr/>
        <p:txBody>
          <a:bodyPr/>
          <a:lstStyle/>
          <a:p>
            <a:r>
              <a:rPr lang="en-US" dirty="0" smtClean="0"/>
              <a:t>you can add new sections . To do so, click on the </a:t>
            </a:r>
            <a:r>
              <a:rPr lang="en-US" b="1" dirty="0" smtClean="0"/>
              <a:t>Add</a:t>
            </a:r>
            <a:r>
              <a:rPr lang="en-US" dirty="0" smtClean="0"/>
              <a:t> button that’s in the top menu, and then click on </a:t>
            </a:r>
            <a:r>
              <a:rPr lang="en-US" b="1" dirty="0" smtClean="0"/>
              <a:t>“Section to Page.”</a:t>
            </a:r>
            <a:endParaRPr lang="en-US" dirty="0" smtClean="0"/>
          </a:p>
          <a:p>
            <a:r>
              <a:rPr lang="en-US" dirty="0" smtClean="0"/>
              <a:t/>
            </a:r>
            <a:br>
              <a:rPr lang="en-US" dirty="0" smtClean="0"/>
            </a:br>
            <a:endParaRPr lang="en-US" dirty="0"/>
          </a:p>
        </p:txBody>
      </p:sp>
      <p:pic>
        <p:nvPicPr>
          <p:cNvPr id="38914" name="Picture 2" descr="add section to page"/>
          <p:cNvPicPr>
            <a:picLocks noChangeAspect="1" noChangeArrowheads="1"/>
          </p:cNvPicPr>
          <p:nvPr/>
        </p:nvPicPr>
        <p:blipFill>
          <a:blip r:embed="rId2"/>
          <a:srcRect/>
          <a:stretch>
            <a:fillRect/>
          </a:stretch>
        </p:blipFill>
        <p:spPr bwMode="auto">
          <a:xfrm>
            <a:off x="285720" y="3643314"/>
            <a:ext cx="8858280" cy="230505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500826" y="1447800"/>
            <a:ext cx="2432862" cy="4800600"/>
          </a:xfrm>
        </p:spPr>
        <p:txBody>
          <a:bodyPr>
            <a:normAutofit fontScale="92500" lnSpcReduction="10000"/>
          </a:bodyPr>
          <a:lstStyle/>
          <a:p>
            <a:r>
              <a:rPr lang="en-US" sz="2400" dirty="0" smtClean="0"/>
              <a:t>You’ll see that there’s really a lot of different content sections to pick from. sections come pre-categorized:</a:t>
            </a:r>
          </a:p>
          <a:p>
            <a:r>
              <a:rPr lang="en-US" sz="2400" dirty="0" smtClean="0"/>
              <a:t>You can grab any section from the sidebar and drag-and-drop it onto the canvas to the right.</a:t>
            </a:r>
            <a:endParaRPr lang="en-US" sz="2400" dirty="0"/>
          </a:p>
        </p:txBody>
      </p:sp>
      <p:pic>
        <p:nvPicPr>
          <p:cNvPr id="39938" name="Picture 2" descr="section types"/>
          <p:cNvPicPr>
            <a:picLocks noChangeAspect="1" noChangeArrowheads="1"/>
          </p:cNvPicPr>
          <p:nvPr/>
        </p:nvPicPr>
        <p:blipFill>
          <a:blip r:embed="rId2"/>
          <a:srcRect/>
          <a:stretch>
            <a:fillRect/>
          </a:stretch>
        </p:blipFill>
        <p:spPr bwMode="auto">
          <a:xfrm>
            <a:off x="928662" y="1643050"/>
            <a:ext cx="5786446" cy="4929222"/>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Setting Fonts And Colors</a:t>
            </a:r>
            <a:br>
              <a:rPr lang="en-US" b="1" dirty="0" smtClean="0"/>
            </a:br>
            <a:endParaRPr lang="en-US" dirty="0"/>
          </a:p>
        </p:txBody>
      </p:sp>
      <p:sp>
        <p:nvSpPr>
          <p:cNvPr id="3" name="Content Placeholder 2"/>
          <p:cNvSpPr>
            <a:spLocks noGrp="1"/>
          </p:cNvSpPr>
          <p:nvPr>
            <p:ph idx="1"/>
          </p:nvPr>
        </p:nvSpPr>
        <p:spPr>
          <a:xfrm>
            <a:off x="1214414" y="1071546"/>
            <a:ext cx="7647836" cy="1766886"/>
          </a:xfrm>
        </p:spPr>
        <p:txBody>
          <a:bodyPr>
            <a:normAutofit lnSpcReduction="10000"/>
          </a:bodyPr>
          <a:lstStyle/>
          <a:p>
            <a:r>
              <a:rPr lang="en-US" sz="2000" dirty="0" smtClean="0"/>
              <a:t>When you get started with the </a:t>
            </a:r>
            <a:r>
              <a:rPr lang="en-US" sz="2000" dirty="0" err="1" smtClean="0"/>
              <a:t>Wix</a:t>
            </a:r>
            <a:r>
              <a:rPr lang="en-US" sz="2000" dirty="0" smtClean="0"/>
              <a:t> ADI editor, you’ll get a pre-defined color scheme and font settings.</a:t>
            </a:r>
          </a:p>
          <a:p>
            <a:r>
              <a:rPr lang="en-US" sz="2000" dirty="0" smtClean="0"/>
              <a:t>you can change them easily to get a more fine-tuned look.</a:t>
            </a:r>
          </a:p>
          <a:p>
            <a:r>
              <a:rPr lang="en-US" sz="2000" dirty="0" smtClean="0"/>
              <a:t>To do so, click on the </a:t>
            </a:r>
            <a:r>
              <a:rPr lang="en-US" sz="2000" b="1" dirty="0" smtClean="0"/>
              <a:t>Design</a:t>
            </a:r>
            <a:r>
              <a:rPr lang="en-US" sz="2000" dirty="0" smtClean="0"/>
              <a:t> button in the top menu and then on </a:t>
            </a:r>
            <a:r>
              <a:rPr lang="en-US" sz="2000" b="1" dirty="0" smtClean="0"/>
              <a:t>Colors</a:t>
            </a:r>
            <a:r>
              <a:rPr lang="en-US" sz="2000" dirty="0" smtClean="0"/>
              <a:t>.</a:t>
            </a:r>
          </a:p>
          <a:p>
            <a:endParaRPr lang="en-US" dirty="0"/>
          </a:p>
        </p:txBody>
      </p:sp>
      <p:pic>
        <p:nvPicPr>
          <p:cNvPr id="40962" name="Picture 2" descr="change colors fonts"/>
          <p:cNvPicPr>
            <a:picLocks noChangeAspect="1" noChangeArrowheads="1"/>
          </p:cNvPicPr>
          <p:nvPr/>
        </p:nvPicPr>
        <p:blipFill>
          <a:blip r:embed="rId2"/>
          <a:srcRect/>
          <a:stretch>
            <a:fillRect/>
          </a:stretch>
        </p:blipFill>
        <p:spPr bwMode="auto">
          <a:xfrm>
            <a:off x="142844" y="2714620"/>
            <a:ext cx="8825825" cy="3714776"/>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800" dirty="0" smtClean="0"/>
              <a:t>The same thing goes for your fonts. Start with the same </a:t>
            </a:r>
            <a:r>
              <a:rPr lang="en-US" sz="2800" b="1" dirty="0" smtClean="0"/>
              <a:t>Design</a:t>
            </a:r>
            <a:r>
              <a:rPr lang="en-US" sz="2800" dirty="0" smtClean="0"/>
              <a:t> button in the top menu, and select </a:t>
            </a:r>
            <a:r>
              <a:rPr lang="en-US" sz="2800" b="1" dirty="0" smtClean="0"/>
              <a:t>Fonts</a:t>
            </a:r>
            <a:r>
              <a:rPr lang="en-US" sz="2800" dirty="0" smtClean="0"/>
              <a:t>.</a:t>
            </a:r>
            <a:endParaRPr lang="en-US" sz="2800" dirty="0"/>
          </a:p>
        </p:txBody>
      </p:sp>
      <p:pic>
        <p:nvPicPr>
          <p:cNvPr id="41986" name="Picture 2" descr="change colors fonts"/>
          <p:cNvPicPr>
            <a:picLocks noChangeAspect="1" noChangeArrowheads="1"/>
          </p:cNvPicPr>
          <p:nvPr/>
        </p:nvPicPr>
        <p:blipFill>
          <a:blip r:embed="rId2"/>
          <a:srcRect/>
          <a:stretch>
            <a:fillRect/>
          </a:stretch>
        </p:blipFill>
        <p:spPr bwMode="auto">
          <a:xfrm>
            <a:off x="214282" y="2752725"/>
            <a:ext cx="8715404" cy="4105275"/>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10BEF6-B860-4E5D-BABC-F7789F222595}"/>
              </a:ext>
            </a:extLst>
          </p:cNvPr>
          <p:cNvSpPr>
            <a:spLocks noGrp="1"/>
          </p:cNvSpPr>
          <p:nvPr>
            <p:ph type="title"/>
          </p:nvPr>
        </p:nvSpPr>
        <p:spPr/>
        <p:txBody>
          <a:bodyPr/>
          <a:lstStyle/>
          <a:p>
            <a:r>
              <a:rPr lang="en-IN" b="1" dirty="0" smtClean="0">
                <a:effectLst/>
                <a:latin typeface="Californian FB" pitchFamily="18" charset="0"/>
              </a:rPr>
              <a:t>Adding Site Content Features</a:t>
            </a:r>
            <a:endParaRPr lang="en-IN" b="1" dirty="0">
              <a:effectLst/>
              <a:latin typeface="Californian FB" pitchFamily="18" charset="0"/>
            </a:endParaRPr>
          </a:p>
        </p:txBody>
      </p:sp>
      <p:pic>
        <p:nvPicPr>
          <p:cNvPr id="5" name="Content Placeholder 4">
            <a:extLst>
              <a:ext uri="{FF2B5EF4-FFF2-40B4-BE49-F238E27FC236}">
                <a16:creationId xmlns="" xmlns:a16="http://schemas.microsoft.com/office/drawing/2014/main" id="{DFD1F8AB-ACD7-47B9-846F-E727807BAC94}"/>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714480" y="1285860"/>
            <a:ext cx="5804617" cy="4351338"/>
          </a:xfrm>
        </p:spPr>
      </p:pic>
      <p:sp>
        <p:nvSpPr>
          <p:cNvPr id="6" name="TextBox 5">
            <a:extLst>
              <a:ext uri="{FF2B5EF4-FFF2-40B4-BE49-F238E27FC236}">
                <a16:creationId xmlns="" xmlns:a16="http://schemas.microsoft.com/office/drawing/2014/main" id="{F7D6B8F3-C96C-4FAF-94D6-F4FC9862AF71}"/>
              </a:ext>
            </a:extLst>
          </p:cNvPr>
          <p:cNvSpPr txBox="1"/>
          <p:nvPr/>
        </p:nvSpPr>
        <p:spPr>
          <a:xfrm>
            <a:off x="571472" y="5786454"/>
            <a:ext cx="8386766" cy="830997"/>
          </a:xfrm>
          <a:prstGeom prst="rect">
            <a:avLst/>
          </a:prstGeom>
          <a:noFill/>
        </p:spPr>
        <p:txBody>
          <a:bodyPr wrap="square" rtlCol="0">
            <a:spAutoFit/>
          </a:bodyPr>
          <a:lstStyle/>
          <a:p>
            <a:pPr>
              <a:buFont typeface="Arial" pitchFamily="34" charset="0"/>
              <a:buChar char="•"/>
            </a:pPr>
            <a:r>
              <a:rPr lang="en-IN" sz="2400" dirty="0" smtClean="0">
                <a:latin typeface="Californian FB" pitchFamily="18" charset="0"/>
                <a:ea typeface="Cambria" pitchFamily="18" charset="0"/>
              </a:rPr>
              <a:t>       Open the Add panel and click Add Elements + on the left of</a:t>
            </a:r>
          </a:p>
          <a:p>
            <a:r>
              <a:rPr lang="en-IN" sz="2400" dirty="0" smtClean="0">
                <a:latin typeface="Californian FB" pitchFamily="18" charset="0"/>
                <a:ea typeface="Cambria" pitchFamily="18" charset="0"/>
              </a:rPr>
              <a:t>         the editor                   </a:t>
            </a:r>
            <a:endParaRPr lang="en-IN" sz="2400" dirty="0">
              <a:latin typeface="Californian FB" pitchFamily="18" charset="0"/>
              <a:ea typeface="Cambria" pitchFamily="18" charset="0"/>
            </a:endParaRPr>
          </a:p>
        </p:txBody>
      </p:sp>
    </p:spTree>
    <p:extLst>
      <p:ext uri="{BB962C8B-B14F-4D97-AF65-F5344CB8AC3E}">
        <p14:creationId xmlns="" xmlns:p14="http://schemas.microsoft.com/office/powerpoint/2010/main" val="1099556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10BEF6-B860-4E5D-BABC-F7789F222595}"/>
              </a:ext>
            </a:extLst>
          </p:cNvPr>
          <p:cNvSpPr>
            <a:spLocks noGrp="1"/>
          </p:cNvSpPr>
          <p:nvPr>
            <p:ph type="title"/>
          </p:nvPr>
        </p:nvSpPr>
        <p:spPr/>
        <p:txBody>
          <a:bodyPr/>
          <a:lstStyle/>
          <a:p>
            <a:r>
              <a:rPr lang="en-IN" b="1" dirty="0" smtClean="0">
                <a:effectLst/>
                <a:latin typeface="Californian FB" pitchFamily="18" charset="0"/>
              </a:rPr>
              <a:t>Adding Site Content Features</a:t>
            </a:r>
            <a:endParaRPr lang="en-IN" b="1" dirty="0">
              <a:effectLst/>
              <a:latin typeface="Californian FB" pitchFamily="18" charset="0"/>
            </a:endParaRPr>
          </a:p>
        </p:txBody>
      </p:sp>
      <p:pic>
        <p:nvPicPr>
          <p:cNvPr id="8" name="Content Placeholder 7">
            <a:extLst>
              <a:ext uri="{FF2B5EF4-FFF2-40B4-BE49-F238E27FC236}">
                <a16:creationId xmlns="" xmlns:a16="http://schemas.microsoft.com/office/drawing/2014/main" id="{F032D93E-F70B-4A50-A7A6-34EC0AB950DB}"/>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714480" y="1500174"/>
            <a:ext cx="5804617" cy="4351338"/>
          </a:xfrm>
        </p:spPr>
      </p:pic>
      <p:sp>
        <p:nvSpPr>
          <p:cNvPr id="6" name="TextBox 5">
            <a:extLst>
              <a:ext uri="{FF2B5EF4-FFF2-40B4-BE49-F238E27FC236}">
                <a16:creationId xmlns="" xmlns:a16="http://schemas.microsoft.com/office/drawing/2014/main" id="{F7D6B8F3-C96C-4FAF-94D6-F4FC9862AF71}"/>
              </a:ext>
            </a:extLst>
          </p:cNvPr>
          <p:cNvSpPr txBox="1"/>
          <p:nvPr/>
        </p:nvSpPr>
        <p:spPr>
          <a:xfrm>
            <a:off x="571472" y="6143644"/>
            <a:ext cx="7886700" cy="461665"/>
          </a:xfrm>
          <a:prstGeom prst="rect">
            <a:avLst/>
          </a:prstGeom>
          <a:noFill/>
        </p:spPr>
        <p:txBody>
          <a:bodyPr wrap="square" rtlCol="0">
            <a:spAutoFit/>
          </a:bodyPr>
          <a:lstStyle/>
          <a:p>
            <a:pPr>
              <a:buFont typeface="Arial" pitchFamily="34" charset="0"/>
              <a:buChar char="•"/>
            </a:pPr>
            <a:r>
              <a:rPr lang="en-IN" sz="2400" dirty="0" smtClean="0">
                <a:latin typeface="Californian FB" pitchFamily="18" charset="0"/>
              </a:rPr>
              <a:t>       Click </a:t>
            </a:r>
            <a:r>
              <a:rPr lang="en-IN" sz="2400" dirty="0">
                <a:latin typeface="Californian FB" pitchFamily="18" charset="0"/>
              </a:rPr>
              <a:t>Content Manager</a:t>
            </a:r>
            <a:r>
              <a:rPr lang="en-IN" sz="2400" dirty="0" smtClean="0">
                <a:latin typeface="Californian FB" pitchFamily="18" charset="0"/>
              </a:rPr>
              <a:t>.         </a:t>
            </a:r>
            <a:endParaRPr lang="en-IN" sz="2400" dirty="0">
              <a:latin typeface="Californian FB" pitchFamily="18" charset="0"/>
            </a:endParaRPr>
          </a:p>
        </p:txBody>
      </p:sp>
    </p:spTree>
    <p:extLst>
      <p:ext uri="{BB962C8B-B14F-4D97-AF65-F5344CB8AC3E}">
        <p14:creationId xmlns="" xmlns:p14="http://schemas.microsoft.com/office/powerpoint/2010/main" val="3893898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7244" y="357166"/>
            <a:ext cx="8086756" cy="2643182"/>
          </a:xfrm>
        </p:spPr>
        <p:txBody>
          <a:bodyPr>
            <a:normAutofit/>
          </a:bodyPr>
          <a:lstStyle/>
          <a:p>
            <a:pPr>
              <a:buNone/>
            </a:pPr>
            <a:r>
              <a:rPr lang="en-US" sz="2000" dirty="0" smtClean="0">
                <a:latin typeface="Californian FB" pitchFamily="18" charset="0"/>
              </a:rPr>
              <a:t>   </a:t>
            </a:r>
            <a:r>
              <a:rPr lang="en-US" sz="2000" b="1" dirty="0" smtClean="0">
                <a:latin typeface="Californian FB" pitchFamily="18" charset="0"/>
              </a:rPr>
              <a:t>  </a:t>
            </a:r>
          </a:p>
          <a:p>
            <a:pPr>
              <a:buNone/>
            </a:pPr>
            <a:r>
              <a:rPr lang="en-US" sz="2400" dirty="0" smtClean="0">
                <a:latin typeface="Californian FB" pitchFamily="18" charset="0"/>
              </a:rPr>
              <a:t>    If you want to build a website online with minimal effort and maximum creative freedom, look no further than </a:t>
            </a:r>
            <a:r>
              <a:rPr lang="en-US" sz="2400" dirty="0" err="1" smtClean="0">
                <a:latin typeface="Californian FB" pitchFamily="18" charset="0"/>
              </a:rPr>
              <a:t>Wix</a:t>
            </a:r>
            <a:r>
              <a:rPr lang="en-US" sz="2400" dirty="0" smtClean="0">
                <a:latin typeface="Californian FB" pitchFamily="18" charset="0"/>
              </a:rPr>
              <a:t>. It offers standout features, such as online storage for your site assets, e-commerce tools, cool video backgrounds, title animations etc.</a:t>
            </a:r>
          </a:p>
          <a:p>
            <a:endParaRPr lang="en-US" dirty="0"/>
          </a:p>
        </p:txBody>
      </p:sp>
      <p:pic>
        <p:nvPicPr>
          <p:cNvPr id="1026" name="Picture 2" descr="Wix's site themes"/>
          <p:cNvPicPr>
            <a:picLocks noChangeAspect="1" noChangeArrowheads="1"/>
          </p:cNvPicPr>
          <p:nvPr/>
        </p:nvPicPr>
        <p:blipFill>
          <a:blip r:embed="rId2"/>
          <a:srcRect/>
          <a:stretch>
            <a:fillRect/>
          </a:stretch>
        </p:blipFill>
        <p:spPr bwMode="auto">
          <a:xfrm>
            <a:off x="428597" y="2786058"/>
            <a:ext cx="8286808" cy="3929090"/>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10BEF6-B860-4E5D-BABC-F7789F222595}"/>
              </a:ext>
            </a:extLst>
          </p:cNvPr>
          <p:cNvSpPr>
            <a:spLocks noGrp="1"/>
          </p:cNvSpPr>
          <p:nvPr>
            <p:ph type="title"/>
          </p:nvPr>
        </p:nvSpPr>
        <p:spPr/>
        <p:txBody>
          <a:bodyPr/>
          <a:lstStyle/>
          <a:p>
            <a:r>
              <a:rPr lang="en-IN" b="1" dirty="0" smtClean="0">
                <a:latin typeface="Californian FB" pitchFamily="18" charset="0"/>
              </a:rPr>
              <a:t>Adding Site Content Features</a:t>
            </a:r>
            <a:endParaRPr lang="en-IN" b="1" dirty="0">
              <a:latin typeface="Californian FB" pitchFamily="18" charset="0"/>
            </a:endParaRPr>
          </a:p>
        </p:txBody>
      </p:sp>
      <p:pic>
        <p:nvPicPr>
          <p:cNvPr id="7" name="Content Placeholder 6">
            <a:extLst>
              <a:ext uri="{FF2B5EF4-FFF2-40B4-BE49-F238E27FC236}">
                <a16:creationId xmlns="" xmlns:a16="http://schemas.microsoft.com/office/drawing/2014/main" id="{B6D78AC2-2B2D-4486-9777-562C5307993F}"/>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669692" y="1825625"/>
            <a:ext cx="5804617" cy="4351338"/>
          </a:xfrm>
        </p:spPr>
      </p:pic>
      <p:sp>
        <p:nvSpPr>
          <p:cNvPr id="6" name="TextBox 5">
            <a:extLst>
              <a:ext uri="{FF2B5EF4-FFF2-40B4-BE49-F238E27FC236}">
                <a16:creationId xmlns="" xmlns:a16="http://schemas.microsoft.com/office/drawing/2014/main" id="{F7D6B8F3-C96C-4FAF-94D6-F4FC9862AF71}"/>
              </a:ext>
            </a:extLst>
          </p:cNvPr>
          <p:cNvSpPr txBox="1"/>
          <p:nvPr/>
        </p:nvSpPr>
        <p:spPr>
          <a:xfrm>
            <a:off x="500034" y="6215082"/>
            <a:ext cx="8529642" cy="461665"/>
          </a:xfrm>
          <a:prstGeom prst="rect">
            <a:avLst/>
          </a:prstGeom>
          <a:noFill/>
        </p:spPr>
        <p:txBody>
          <a:bodyPr wrap="square" rtlCol="0">
            <a:spAutoFit/>
          </a:bodyPr>
          <a:lstStyle/>
          <a:p>
            <a:pPr>
              <a:buFont typeface="Arial" pitchFamily="34" charset="0"/>
              <a:buChar char="•"/>
            </a:pPr>
            <a:r>
              <a:rPr lang="en-IN" sz="2400" dirty="0" smtClean="0">
                <a:latin typeface="Californian FB" pitchFamily="18" charset="0"/>
              </a:rPr>
              <a:t>       Select </a:t>
            </a:r>
            <a:r>
              <a:rPr lang="en-IN" sz="2400" dirty="0">
                <a:latin typeface="Californian FB" pitchFamily="18" charset="0"/>
              </a:rPr>
              <a:t>a preset or click Custom to start from scratch.</a:t>
            </a:r>
          </a:p>
        </p:txBody>
      </p:sp>
    </p:spTree>
    <p:extLst>
      <p:ext uri="{BB962C8B-B14F-4D97-AF65-F5344CB8AC3E}">
        <p14:creationId xmlns="" xmlns:p14="http://schemas.microsoft.com/office/powerpoint/2010/main" val="139968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655609"/>
            <a:ext cx="7886700" cy="991139"/>
          </a:xfrm>
        </p:spPr>
        <p:txBody>
          <a:bodyPr/>
          <a:lstStyle/>
          <a:p>
            <a:r>
              <a:rPr lang="en-GB" cap="none" dirty="0" smtClean="0">
                <a:latin typeface="Californian FB" pitchFamily="18" charset="0"/>
              </a:rPr>
              <a:t>Adding A Link To Text</a:t>
            </a:r>
            <a:endParaRPr lang="en-US" cap="none" dirty="0">
              <a:latin typeface="Californian FB" pitchFamily="18" charset="0"/>
            </a:endParaRPr>
          </a:p>
        </p:txBody>
      </p:sp>
      <p:sp>
        <p:nvSpPr>
          <p:cNvPr id="3" name="Text Placeholder 2"/>
          <p:cNvSpPr>
            <a:spLocks noGrp="1"/>
          </p:cNvSpPr>
          <p:nvPr>
            <p:ph type="body" idx="1"/>
          </p:nvPr>
        </p:nvSpPr>
        <p:spPr>
          <a:xfrm>
            <a:off x="500034" y="1214422"/>
            <a:ext cx="7886700" cy="1500187"/>
          </a:xfrm>
        </p:spPr>
        <p:txBody>
          <a:bodyPr>
            <a:normAutofit/>
          </a:bodyPr>
          <a:lstStyle/>
          <a:p>
            <a:r>
              <a:rPr lang="en-GB" dirty="0">
                <a:latin typeface="Californian FB" pitchFamily="18" charset="0"/>
              </a:rPr>
              <a:t>Add links to text from the text settings panel. You can link to an entire text block, or just specific parts. Some popular text links include "Read More</a:t>
            </a:r>
            <a:r>
              <a:rPr lang="en-GB" dirty="0" smtClean="0">
                <a:latin typeface="Californian FB" pitchFamily="18" charset="0"/>
              </a:rPr>
              <a:t>" </a:t>
            </a:r>
            <a:r>
              <a:rPr lang="en-GB" dirty="0">
                <a:latin typeface="Californian FB" pitchFamily="18" charset="0"/>
              </a:rPr>
              <a:t>or "Buy Now</a:t>
            </a:r>
            <a:r>
              <a:rPr lang="en-GB" dirty="0" smtClean="0">
                <a:latin typeface="Californian FB" pitchFamily="18" charset="0"/>
              </a:rPr>
              <a:t>".</a:t>
            </a:r>
            <a:endParaRPr lang="en-GB" dirty="0">
              <a:latin typeface="Californian FB" pitchFamily="18" charset="0"/>
            </a:endParaRPr>
          </a:p>
        </p:txBody>
      </p:sp>
      <p:pic>
        <p:nvPicPr>
          <p:cNvPr id="3074" name="Picture 2" descr="https://d2x3xhvgiqkx42.cloudfront.net/12345678-1234-1234-1234-1234567890ab/8696077d-830a-4b1e-bd86-9df98f89994a/2021/07/18/2da557af-a8e9-4db4-b3dc-d867c33d3deb/a4458d28-c4e9-441d-8d4e-a1aee9d31650.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786182" y="2714620"/>
            <a:ext cx="4979194" cy="3657600"/>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https://d2eyqiy4n03ve6.cloudfront.net/12345678-1234-1234-1234-1234567890ab/2015/08/03/763a7510-465e-4098-928d-83e534a9f4a4.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45369" y="7938"/>
            <a:ext cx="121444" cy="1524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p:cNvSpPr txBox="1"/>
          <p:nvPr/>
        </p:nvSpPr>
        <p:spPr>
          <a:xfrm>
            <a:off x="692270" y="2812211"/>
            <a:ext cx="2678502" cy="2893100"/>
          </a:xfrm>
          <a:prstGeom prst="rect">
            <a:avLst/>
          </a:prstGeom>
          <a:noFill/>
        </p:spPr>
        <p:txBody>
          <a:bodyPr wrap="square" rtlCol="0">
            <a:spAutoFit/>
          </a:bodyPr>
          <a:lstStyle/>
          <a:p>
            <a:pPr lvl="0" eaLnBrk="0" fontAlgn="base" hangingPunct="0">
              <a:spcBef>
                <a:spcPct val="0"/>
              </a:spcBef>
              <a:spcAft>
                <a:spcPct val="0"/>
              </a:spcAft>
            </a:pPr>
            <a:r>
              <a:rPr kumimoji="0" lang="en-US" altLang="en-US" sz="2000" b="1" i="0" u="none" strike="noStrike" cap="none" normalizeH="0" baseline="0" dirty="0" smtClean="0">
                <a:ln>
                  <a:noFill/>
                </a:ln>
                <a:solidFill>
                  <a:srgbClr val="000000"/>
                </a:solidFill>
                <a:effectLst/>
                <a:latin typeface="Californian FB" pitchFamily="18" charset="0"/>
              </a:rPr>
              <a:t>To link text:</a:t>
            </a:r>
          </a:p>
          <a:p>
            <a:pPr lvl="0" eaLnBrk="0" fontAlgn="base" hangingPunct="0">
              <a:spcBef>
                <a:spcPct val="0"/>
              </a:spcBef>
              <a:spcAft>
                <a:spcPct val="0"/>
              </a:spcAft>
              <a:buFontTx/>
              <a:buAutoNum type="arabicPeriod"/>
            </a:pPr>
            <a:r>
              <a:rPr lang="en-US" altLang="en-US" dirty="0">
                <a:solidFill>
                  <a:srgbClr val="2F2F30"/>
                </a:solidFill>
                <a:latin typeface="Californian FB" pitchFamily="18" charset="0"/>
              </a:rPr>
              <a:t>Click the text element in your Editor.</a:t>
            </a:r>
          </a:p>
          <a:p>
            <a:pPr lvl="0" eaLnBrk="0" fontAlgn="base" hangingPunct="0">
              <a:spcBef>
                <a:spcPct val="0"/>
              </a:spcBef>
              <a:spcAft>
                <a:spcPct val="0"/>
              </a:spcAft>
              <a:buFontTx/>
              <a:buAutoNum type="arabicPeriod" startAt="2"/>
            </a:pPr>
            <a:r>
              <a:rPr lang="en-US" altLang="en-US" dirty="0">
                <a:solidFill>
                  <a:srgbClr val="2F2F30"/>
                </a:solidFill>
                <a:latin typeface="Californian FB" pitchFamily="18" charset="0"/>
              </a:rPr>
              <a:t>Click Edit Text.</a:t>
            </a:r>
          </a:p>
          <a:p>
            <a:pPr lvl="0" eaLnBrk="0" fontAlgn="base" hangingPunct="0">
              <a:spcBef>
                <a:spcPct val="0"/>
              </a:spcBef>
              <a:spcAft>
                <a:spcPct val="0"/>
              </a:spcAft>
              <a:buFontTx/>
              <a:buAutoNum type="arabicPeriod" startAt="3"/>
            </a:pPr>
            <a:r>
              <a:rPr lang="en-US" altLang="en-US" dirty="0">
                <a:solidFill>
                  <a:srgbClr val="2F2F30"/>
                </a:solidFill>
                <a:latin typeface="Californian FB" pitchFamily="18" charset="0"/>
              </a:rPr>
              <a:t>Highlight the relevant text.</a:t>
            </a:r>
          </a:p>
          <a:p>
            <a:pPr lvl="0" eaLnBrk="0" fontAlgn="base" hangingPunct="0">
              <a:spcBef>
                <a:spcPct val="0"/>
              </a:spcBef>
              <a:spcAft>
                <a:spcPct val="0"/>
              </a:spcAft>
              <a:buFontTx/>
              <a:buAutoNum type="arabicPeriod" startAt="4"/>
            </a:pPr>
            <a:r>
              <a:rPr lang="en-US" altLang="en-US" dirty="0">
                <a:solidFill>
                  <a:srgbClr val="2F2F30"/>
                </a:solidFill>
                <a:latin typeface="Californian FB" pitchFamily="18" charset="0"/>
              </a:rPr>
              <a:t>Click the Link icon  </a:t>
            </a:r>
            <a:r>
              <a:rPr kumimoji="0" lang="en-US" altLang="en-US" sz="1100" b="0" i="0" u="none" strike="noStrike" cap="none" normalizeH="0" baseline="0" dirty="0" smtClean="0">
                <a:ln>
                  <a:noFill/>
                </a:ln>
                <a:solidFill>
                  <a:srgbClr val="2F2F30"/>
                </a:solidFill>
                <a:effectLst/>
                <a:latin typeface="Californian FB" pitchFamily="18" charset="0"/>
              </a:rPr>
              <a:t> </a:t>
            </a:r>
            <a:r>
              <a:rPr lang="en-US" altLang="en-US" dirty="0">
                <a:solidFill>
                  <a:srgbClr val="2F2F30"/>
                </a:solidFill>
                <a:latin typeface="Californian FB" pitchFamily="18" charset="0"/>
              </a:rPr>
              <a:t>  .</a:t>
            </a:r>
          </a:p>
          <a:p>
            <a:pPr lvl="0" eaLnBrk="0" fontAlgn="base" hangingPunct="0">
              <a:spcBef>
                <a:spcPct val="0"/>
              </a:spcBef>
              <a:spcAft>
                <a:spcPct val="0"/>
              </a:spcAft>
              <a:buFontTx/>
              <a:buAutoNum type="arabicPeriod" startAt="5"/>
            </a:pPr>
            <a:r>
              <a:rPr lang="en-US" altLang="en-US" dirty="0">
                <a:solidFill>
                  <a:srgbClr val="2F2F30"/>
                </a:solidFill>
                <a:latin typeface="Californian FB" pitchFamily="18" charset="0"/>
              </a:rPr>
              <a:t>Select a link type. and enter the link details.</a:t>
            </a:r>
          </a:p>
          <a:p>
            <a:pPr lvl="0" eaLnBrk="0" fontAlgn="base" hangingPunct="0">
              <a:spcBef>
                <a:spcPct val="0"/>
              </a:spcBef>
              <a:spcAft>
                <a:spcPct val="0"/>
              </a:spcAft>
              <a:buFontTx/>
              <a:buAutoNum type="arabicPeriod" startAt="6"/>
            </a:pPr>
            <a:r>
              <a:rPr lang="en-US" altLang="en-US" dirty="0">
                <a:solidFill>
                  <a:srgbClr val="2F2F30"/>
                </a:solidFill>
                <a:latin typeface="Californian FB" pitchFamily="18" charset="0"/>
              </a:rPr>
              <a:t>Click Done.</a:t>
            </a:r>
          </a:p>
        </p:txBody>
      </p:sp>
      <p:sp>
        <p:nvSpPr>
          <p:cNvPr id="10" name="Rectangle 5"/>
          <p:cNvSpPr>
            <a:spLocks noChangeArrowheads="1"/>
          </p:cNvSpPr>
          <p:nvPr/>
        </p:nvSpPr>
        <p:spPr bwMode="auto">
          <a:xfrm>
            <a:off x="114300" y="288667"/>
            <a:ext cx="65" cy="184666"/>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rgbClr val="2F2F30"/>
              </a:solidFill>
              <a:effectLst/>
              <a:latin typeface="Madefor"/>
            </a:endParaRPr>
          </a:p>
        </p:txBody>
      </p:sp>
      <p:pic>
        <p:nvPicPr>
          <p:cNvPr id="3078" name="Picture 6" descr="https://d2eyqiy4n03ve6.cloudfront.net/12345678-1234-1234-1234-1234567890ab/2015/08/03/763a7510-465e-4098-928d-83e534a9f4a4.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59669" y="160338"/>
            <a:ext cx="121444" cy="152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34631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552" y="491705"/>
            <a:ext cx="7886700" cy="965260"/>
          </a:xfrm>
        </p:spPr>
        <p:txBody>
          <a:bodyPr/>
          <a:lstStyle/>
          <a:p>
            <a:r>
              <a:rPr lang="en-US" cap="none" dirty="0" smtClean="0">
                <a:latin typeface="Californian FB" pitchFamily="18" charset="0"/>
              </a:rPr>
              <a:t>Types Of Links</a:t>
            </a:r>
            <a:endParaRPr lang="en-US" cap="none" dirty="0">
              <a:latin typeface="Californian FB" pitchFamily="18" charset="0"/>
            </a:endParaRPr>
          </a:p>
        </p:txBody>
      </p:sp>
      <p:sp>
        <p:nvSpPr>
          <p:cNvPr id="3" name="Text Placeholder 2"/>
          <p:cNvSpPr>
            <a:spLocks noGrp="1"/>
          </p:cNvSpPr>
          <p:nvPr>
            <p:ph type="body" idx="1"/>
          </p:nvPr>
        </p:nvSpPr>
        <p:spPr>
          <a:xfrm>
            <a:off x="428596" y="1071546"/>
            <a:ext cx="7886700" cy="1500187"/>
          </a:xfrm>
        </p:spPr>
        <p:txBody>
          <a:bodyPr>
            <a:normAutofit/>
          </a:bodyPr>
          <a:lstStyle/>
          <a:p>
            <a:r>
              <a:rPr lang="en-GB" sz="2400" dirty="0">
                <a:latin typeface="Californian FB" pitchFamily="18" charset="0"/>
              </a:rPr>
              <a:t>There are a many types of links you can add to your elements to direct your site visitors to whatever content you like; including links to </a:t>
            </a:r>
            <a:r>
              <a:rPr lang="en-GB" sz="2400" dirty="0" err="1">
                <a:latin typeface="Californian FB" pitchFamily="18" charset="0"/>
              </a:rPr>
              <a:t>lightboxes</a:t>
            </a:r>
            <a:r>
              <a:rPr lang="en-GB" sz="2400" dirty="0">
                <a:latin typeface="Californian FB" pitchFamily="18" charset="0"/>
              </a:rPr>
              <a:t>, anchors, and external URLS</a:t>
            </a:r>
            <a:r>
              <a:rPr lang="en-GB" dirty="0">
                <a:latin typeface="Californian FB" pitchFamily="18" charset="0"/>
              </a:rPr>
              <a:t>.</a:t>
            </a:r>
            <a:r>
              <a:rPr lang="en-GB" dirty="0"/>
              <a:t> </a:t>
            </a:r>
          </a:p>
        </p:txBody>
      </p:sp>
      <p:pic>
        <p:nvPicPr>
          <p:cNvPr id="1026" name="Picture 2" descr="https://d2x3xhvgiqkx42.cloudfront.net/12345678-1234-1234-1234-1234567890ab/8696077d-830a-4b1e-bd86-9df98f89994a/2021/07/18/c56cdc28-6f0e-4fdc-9f76-317a8474f8e8/47e34aa6-ac2f-4446-b228-c262cb001634.gif"/>
          <p:cNvPicPr>
            <a:picLocks noChangeAspect="1" noChangeArrowheads="1" noCrop="1"/>
          </p:cNvPicPr>
          <p:nvPr/>
        </p:nvPicPr>
        <p:blipFill>
          <a:blip r:embed="rId2">
            <a:extLst>
              <a:ext uri="{28A0092B-C50C-407E-A947-70E740481C1C}">
                <a14:useLocalDpi xmlns:a14="http://schemas.microsoft.com/office/drawing/2010/main" xmlns="" val="0"/>
              </a:ext>
            </a:extLst>
          </a:blip>
          <a:srcRect/>
          <a:stretch>
            <a:fillRect/>
          </a:stretch>
        </p:blipFill>
        <p:spPr bwMode="auto">
          <a:xfrm>
            <a:off x="4786314" y="2643182"/>
            <a:ext cx="3986213" cy="39624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65941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508960"/>
            <a:ext cx="7886700" cy="991139"/>
          </a:xfrm>
        </p:spPr>
        <p:txBody>
          <a:bodyPr>
            <a:normAutofit/>
          </a:bodyPr>
          <a:lstStyle/>
          <a:p>
            <a:r>
              <a:rPr lang="en-GB" cap="none" dirty="0" smtClean="0">
                <a:latin typeface="Californian FB" pitchFamily="18" charset="0"/>
              </a:rPr>
              <a:t>Adding A Link To An Element</a:t>
            </a:r>
            <a:endParaRPr lang="en-GB" cap="none" dirty="0">
              <a:latin typeface="Californian FB" pitchFamily="18" charset="0"/>
            </a:endParaRPr>
          </a:p>
        </p:txBody>
      </p:sp>
      <p:sp>
        <p:nvSpPr>
          <p:cNvPr id="3" name="Text Placeholder 2"/>
          <p:cNvSpPr>
            <a:spLocks noGrp="1"/>
          </p:cNvSpPr>
          <p:nvPr>
            <p:ph type="body" idx="1"/>
          </p:nvPr>
        </p:nvSpPr>
        <p:spPr>
          <a:xfrm>
            <a:off x="642910" y="1071546"/>
            <a:ext cx="7886700" cy="1500187"/>
          </a:xfrm>
        </p:spPr>
        <p:txBody>
          <a:bodyPr/>
          <a:lstStyle/>
          <a:p>
            <a:r>
              <a:rPr lang="en-GB" dirty="0">
                <a:latin typeface="Californian FB" pitchFamily="18" charset="0"/>
              </a:rPr>
              <a:t>Add links to a variety of </a:t>
            </a:r>
            <a:r>
              <a:rPr lang="en-GB" dirty="0" smtClean="0">
                <a:latin typeface="Californian FB" pitchFamily="18" charset="0"/>
              </a:rPr>
              <a:t>elements </a:t>
            </a:r>
            <a:r>
              <a:rPr lang="en-GB" dirty="0">
                <a:latin typeface="Californian FB" pitchFamily="18" charset="0"/>
              </a:rPr>
              <a:t>including images, buttons, and vector art</a:t>
            </a:r>
            <a:r>
              <a:rPr lang="en-GB" dirty="0" smtClean="0">
                <a:latin typeface="Californian FB" pitchFamily="18" charset="0"/>
              </a:rPr>
              <a:t>.</a:t>
            </a:r>
          </a:p>
          <a:p>
            <a:endParaRPr lang="en-GB" dirty="0"/>
          </a:p>
        </p:txBody>
      </p:sp>
      <p:pic>
        <p:nvPicPr>
          <p:cNvPr id="2050" name="Picture 2" descr="https://d2x3xhvgiqkx42.cloudfront.net/12345678-1234-1234-1234-1234567890ab/8696077d-830a-4b1e-bd86-9df98f89994a/2021/07/18/94242fa4-15f3-4c7c-ab93-559a5409f05a/1d95617a-8d4b-493c-a1b5-90ec8a377b64.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524250" y="2077874"/>
            <a:ext cx="4986338" cy="418147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642910" y="3500438"/>
            <a:ext cx="2736731" cy="1754326"/>
          </a:xfrm>
          <a:prstGeom prst="rect">
            <a:avLst/>
          </a:prstGeom>
          <a:noFill/>
        </p:spPr>
        <p:txBody>
          <a:bodyPr wrap="square" rtlCol="0">
            <a:spAutoFit/>
          </a:bodyPr>
          <a:lstStyle/>
          <a:p>
            <a:r>
              <a:rPr lang="en-GB" b="1" dirty="0">
                <a:latin typeface="Californian FB" pitchFamily="18" charset="0"/>
              </a:rPr>
              <a:t>To add a link to an </a:t>
            </a:r>
            <a:r>
              <a:rPr lang="en-GB" b="1" dirty="0" smtClean="0">
                <a:latin typeface="Californian FB" pitchFamily="18" charset="0"/>
              </a:rPr>
              <a:t>element:</a:t>
            </a:r>
            <a:endParaRPr lang="en-GB" b="1" dirty="0">
              <a:latin typeface="Californian FB" pitchFamily="18" charset="0"/>
            </a:endParaRPr>
          </a:p>
          <a:p>
            <a:pPr lvl="0" eaLnBrk="0" fontAlgn="base" hangingPunct="0">
              <a:spcBef>
                <a:spcPct val="0"/>
              </a:spcBef>
              <a:spcAft>
                <a:spcPct val="0"/>
              </a:spcAft>
              <a:buFontTx/>
              <a:buAutoNum type="arabicPeriod"/>
            </a:pPr>
            <a:r>
              <a:rPr lang="en-US" altLang="en-US" dirty="0">
                <a:solidFill>
                  <a:srgbClr val="2F2F30"/>
                </a:solidFill>
                <a:latin typeface="Californian FB" pitchFamily="18" charset="0"/>
              </a:rPr>
              <a:t>Click the Link icon   </a:t>
            </a:r>
            <a:r>
              <a:rPr kumimoji="0" lang="en-US" altLang="en-US" sz="1100" b="0" i="0" u="none" strike="noStrike" cap="none" normalizeH="0" baseline="0" dirty="0" smtClean="0">
                <a:ln>
                  <a:noFill/>
                </a:ln>
                <a:solidFill>
                  <a:srgbClr val="2F2F30"/>
                </a:solidFill>
                <a:effectLst/>
                <a:latin typeface="Californian FB" pitchFamily="18" charset="0"/>
              </a:rPr>
              <a:t>.</a:t>
            </a:r>
            <a:endParaRPr lang="en-US" altLang="en-US" dirty="0">
              <a:solidFill>
                <a:srgbClr val="2F2F30"/>
              </a:solidFill>
              <a:latin typeface="Californian FB" pitchFamily="18" charset="0"/>
            </a:endParaRPr>
          </a:p>
          <a:p>
            <a:pPr lvl="0" eaLnBrk="0" fontAlgn="base" hangingPunct="0">
              <a:spcBef>
                <a:spcPct val="0"/>
              </a:spcBef>
              <a:spcAft>
                <a:spcPct val="0"/>
              </a:spcAft>
              <a:buFontTx/>
              <a:buAutoNum type="arabicPeriod" startAt="2"/>
            </a:pPr>
            <a:r>
              <a:rPr lang="en-US" altLang="en-US" dirty="0">
                <a:solidFill>
                  <a:srgbClr val="2F2F30"/>
                </a:solidFill>
                <a:latin typeface="Californian FB" pitchFamily="18" charset="0"/>
              </a:rPr>
              <a:t>Select the link type and enter  </a:t>
            </a:r>
            <a:r>
              <a:rPr lang="en-US" altLang="en-US" dirty="0" smtClean="0">
                <a:solidFill>
                  <a:srgbClr val="2F2F30"/>
                </a:solidFill>
                <a:latin typeface="Californian FB" pitchFamily="18" charset="0"/>
              </a:rPr>
              <a:t>             the </a:t>
            </a:r>
            <a:r>
              <a:rPr lang="en-US" altLang="en-US" dirty="0">
                <a:solidFill>
                  <a:srgbClr val="2F2F30"/>
                </a:solidFill>
                <a:latin typeface="Californian FB" pitchFamily="18" charset="0"/>
              </a:rPr>
              <a:t>details.</a:t>
            </a:r>
          </a:p>
          <a:p>
            <a:pPr lvl="0" eaLnBrk="0" fontAlgn="base" hangingPunct="0">
              <a:spcBef>
                <a:spcPct val="0"/>
              </a:spcBef>
              <a:spcAft>
                <a:spcPct val="0"/>
              </a:spcAft>
              <a:buFontTx/>
              <a:buAutoNum type="arabicPeriod" startAt="3"/>
            </a:pPr>
            <a:r>
              <a:rPr lang="en-US" altLang="en-US" dirty="0">
                <a:solidFill>
                  <a:srgbClr val="2F2F30"/>
                </a:solidFill>
                <a:latin typeface="Californian FB" pitchFamily="18" charset="0"/>
              </a:rPr>
              <a:t>Click </a:t>
            </a:r>
            <a:r>
              <a:rPr lang="en-US" altLang="en-US" b="1" dirty="0" smtClean="0">
                <a:solidFill>
                  <a:srgbClr val="2F2F30"/>
                </a:solidFill>
                <a:latin typeface="Californian FB" pitchFamily="18" charset="0"/>
              </a:rPr>
              <a:t>Done</a:t>
            </a:r>
            <a:endParaRPr lang="en-US" dirty="0">
              <a:latin typeface="Californian FB" pitchFamily="18" charset="0"/>
            </a:endParaRPr>
          </a:p>
        </p:txBody>
      </p:sp>
      <p:pic>
        <p:nvPicPr>
          <p:cNvPr id="2052" name="Picture 4" descr="https://d2eyqiy4n03ve6.cloudfront.net/12345678-1234-1234-1234-1234567890ab/2015/08/03/cdff0ec4-6b02-4f12-8539-cf6a845d4dac.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77516" y="-227013"/>
            <a:ext cx="114300" cy="152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88182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406550"/>
            <a:ext cx="7886700" cy="1206800"/>
          </a:xfrm>
        </p:spPr>
        <p:txBody>
          <a:bodyPr>
            <a:normAutofit/>
          </a:bodyPr>
          <a:lstStyle/>
          <a:p>
            <a:r>
              <a:rPr lang="en-GB" cap="none" dirty="0" smtClean="0">
                <a:latin typeface="Californian FB" pitchFamily="18" charset="0"/>
              </a:rPr>
              <a:t>Adding A Link To Your Menu</a:t>
            </a:r>
            <a:endParaRPr lang="en-US" cap="none" dirty="0">
              <a:latin typeface="Californian FB" pitchFamily="18" charset="0"/>
            </a:endParaRPr>
          </a:p>
        </p:txBody>
      </p:sp>
      <p:sp>
        <p:nvSpPr>
          <p:cNvPr id="3" name="Text Placeholder 2"/>
          <p:cNvSpPr>
            <a:spLocks noGrp="1"/>
          </p:cNvSpPr>
          <p:nvPr>
            <p:ph type="body" idx="1"/>
          </p:nvPr>
        </p:nvSpPr>
        <p:spPr>
          <a:xfrm>
            <a:off x="623888" y="1613351"/>
            <a:ext cx="7886700" cy="1672773"/>
          </a:xfrm>
        </p:spPr>
        <p:txBody>
          <a:bodyPr>
            <a:normAutofit/>
          </a:bodyPr>
          <a:lstStyle/>
          <a:p>
            <a:r>
              <a:rPr lang="en-GB" dirty="0">
                <a:latin typeface="Californian FB" pitchFamily="18" charset="0"/>
              </a:rPr>
              <a:t>Your site menu contains items that link to pages or page sections on your site. However, you can also link a menu item to another destination. </a:t>
            </a:r>
          </a:p>
          <a:p>
            <a:r>
              <a:rPr lang="en-GB" dirty="0">
                <a:latin typeface="Californian FB" pitchFamily="18" charset="0"/>
              </a:rPr>
              <a:t>These links look like regular menu items, and you can name them whatever you like.</a:t>
            </a:r>
          </a:p>
          <a:p>
            <a:endParaRPr lang="en-US" sz="1800" dirty="0"/>
          </a:p>
        </p:txBody>
      </p:sp>
      <p:sp>
        <p:nvSpPr>
          <p:cNvPr id="5" name="TextBox 4"/>
          <p:cNvSpPr txBox="1"/>
          <p:nvPr/>
        </p:nvSpPr>
        <p:spPr>
          <a:xfrm>
            <a:off x="763438" y="3214686"/>
            <a:ext cx="7356176" cy="2369880"/>
          </a:xfrm>
          <a:prstGeom prst="rect">
            <a:avLst/>
          </a:prstGeom>
          <a:noFill/>
        </p:spPr>
        <p:txBody>
          <a:bodyPr wrap="square" rtlCol="0">
            <a:spAutoFit/>
          </a:bodyPr>
          <a:lstStyle/>
          <a:p>
            <a:pPr lvl="0" eaLnBrk="0" fontAlgn="base" hangingPunct="0">
              <a:spcBef>
                <a:spcPct val="0"/>
              </a:spcBef>
              <a:spcAft>
                <a:spcPct val="0"/>
              </a:spcAft>
            </a:pPr>
            <a:r>
              <a:rPr kumimoji="0" lang="en-US" altLang="en-US" sz="2000" b="1" i="0" u="none" strike="noStrike" cap="none" normalizeH="0" baseline="0" dirty="0" smtClean="0">
                <a:ln>
                  <a:noFill/>
                </a:ln>
                <a:solidFill>
                  <a:srgbClr val="000000"/>
                </a:solidFill>
                <a:effectLst/>
                <a:latin typeface="Californian FB" pitchFamily="18" charset="0"/>
              </a:rPr>
              <a:t>To link a menu item:</a:t>
            </a:r>
          </a:p>
          <a:p>
            <a:pPr eaLnBrk="0" fontAlgn="base" hangingPunct="0">
              <a:spcBef>
                <a:spcPct val="0"/>
              </a:spcBef>
              <a:spcAft>
                <a:spcPct val="0"/>
              </a:spcAft>
            </a:pPr>
            <a:r>
              <a:rPr lang="en-US" altLang="en-US" sz="2000" dirty="0" smtClean="0">
                <a:solidFill>
                  <a:srgbClr val="2F2F30"/>
                </a:solidFill>
                <a:latin typeface="Californian FB" pitchFamily="18" charset="0"/>
              </a:rPr>
              <a:t>1. Click Menus &amp; Pages on the left side of the Editor</a:t>
            </a:r>
            <a:endParaRPr lang="en-US" altLang="en-US" sz="2000" b="1" dirty="0" smtClean="0">
              <a:solidFill>
                <a:srgbClr val="000000"/>
              </a:solidFill>
              <a:latin typeface="Californian FB" pitchFamily="18" charset="0"/>
            </a:endParaRPr>
          </a:p>
          <a:p>
            <a:pPr lvl="0" eaLnBrk="0" fontAlgn="base" hangingPunct="0">
              <a:spcBef>
                <a:spcPct val="0"/>
              </a:spcBef>
              <a:spcAft>
                <a:spcPct val="0"/>
              </a:spcAft>
            </a:pPr>
            <a:r>
              <a:rPr lang="en-US" altLang="en-US" dirty="0" smtClean="0">
                <a:solidFill>
                  <a:srgbClr val="2F2F30"/>
                </a:solidFill>
                <a:latin typeface="Californian FB" pitchFamily="18" charset="0"/>
              </a:rPr>
              <a:t>2.Click </a:t>
            </a:r>
            <a:r>
              <a:rPr lang="en-US" altLang="en-US" dirty="0">
                <a:solidFill>
                  <a:srgbClr val="2F2F30"/>
                </a:solidFill>
                <a:latin typeface="Californian FB" pitchFamily="18" charset="0"/>
              </a:rPr>
              <a:t>the Add a Link icon   </a:t>
            </a:r>
            <a:r>
              <a:rPr kumimoji="0" lang="en-US" altLang="en-US" sz="1100" b="0" i="0" u="none" strike="noStrike" cap="none" normalizeH="0" baseline="0" dirty="0" smtClean="0">
                <a:ln>
                  <a:noFill/>
                </a:ln>
                <a:solidFill>
                  <a:srgbClr val="2F2F30"/>
                </a:solidFill>
                <a:effectLst/>
                <a:latin typeface="Californian FB" pitchFamily="18" charset="0"/>
              </a:rPr>
              <a:t> </a:t>
            </a:r>
            <a:r>
              <a:rPr lang="en-US" altLang="en-US" dirty="0">
                <a:solidFill>
                  <a:srgbClr val="2F2F30"/>
                </a:solidFill>
                <a:latin typeface="Californian FB" pitchFamily="18" charset="0"/>
              </a:rPr>
              <a:t>  .</a:t>
            </a:r>
          </a:p>
          <a:p>
            <a:pPr lvl="0">
              <a:buFontTx/>
              <a:buAutoNum type="arabicPeriod" startAt="3"/>
            </a:pPr>
            <a:r>
              <a:rPr lang="en-US" altLang="en-US" dirty="0">
                <a:solidFill>
                  <a:srgbClr val="2F2F30"/>
                </a:solidFill>
                <a:latin typeface="Californian FB" pitchFamily="18" charset="0"/>
              </a:rPr>
              <a:t>Select the link type and enter the link details. </a:t>
            </a:r>
          </a:p>
          <a:p>
            <a:pPr lvl="0">
              <a:buFontTx/>
              <a:buAutoNum type="arabicPeriod" startAt="4"/>
            </a:pPr>
            <a:r>
              <a:rPr lang="en-US" altLang="en-US" dirty="0">
                <a:solidFill>
                  <a:srgbClr val="2F2F30"/>
                </a:solidFill>
                <a:latin typeface="Californian FB" pitchFamily="18" charset="0"/>
              </a:rPr>
              <a:t>Choose whether your link opens in a new window or the current window. </a:t>
            </a:r>
          </a:p>
          <a:p>
            <a:pPr lvl="0">
              <a:buFontTx/>
              <a:buAutoNum type="arabicPeriod" startAt="5"/>
            </a:pPr>
            <a:r>
              <a:rPr lang="en-US" altLang="en-US" dirty="0">
                <a:solidFill>
                  <a:srgbClr val="2F2F30"/>
                </a:solidFill>
                <a:latin typeface="Californian FB" pitchFamily="18" charset="0"/>
              </a:rPr>
              <a:t>Click Done.</a:t>
            </a:r>
          </a:p>
          <a:p>
            <a:pPr lvl="0">
              <a:buFontTx/>
              <a:buAutoNum type="arabicPeriod" startAt="6"/>
            </a:pPr>
            <a:r>
              <a:rPr lang="en-US" altLang="en-US" dirty="0">
                <a:solidFill>
                  <a:srgbClr val="2F2F30"/>
                </a:solidFill>
                <a:latin typeface="Californian FB" pitchFamily="18" charset="0"/>
              </a:rPr>
              <a:t>Enter the name for the menu item. </a:t>
            </a:r>
          </a:p>
          <a:p>
            <a:pPr lvl="0" eaLnBrk="0" fontAlgn="base" hangingPunct="0">
              <a:spcBef>
                <a:spcPct val="0"/>
              </a:spcBef>
              <a:spcAft>
                <a:spcPct val="0"/>
              </a:spcAft>
            </a:pPr>
            <a:endParaRPr lang="en-US" dirty="0"/>
          </a:p>
        </p:txBody>
      </p:sp>
      <p:pic>
        <p:nvPicPr>
          <p:cNvPr id="4101" name="Picture 5" descr="https://d2x3xhvgiqkx42.cloudfront.net/12345678-1234-1234-1234-1234567890ab/9432a2ad-f01d-4a3d-ae53-370c37e15e62/2018/01/16/80095203-0eb9-4a60-bca3-a5f7bd116a34.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82303" y="-539750"/>
            <a:ext cx="100013" cy="152400"/>
          </a:xfrm>
          <a:prstGeom prst="rect">
            <a:avLst/>
          </a:prstGeom>
          <a:noFill/>
          <a:extLst>
            <a:ext uri="{909E8E84-426E-40DD-AFC4-6F175D3DCCD1}">
              <a14:hiddenFill xmlns:a14="http://schemas.microsoft.com/office/drawing/2010/main" xmlns="">
                <a:solidFill>
                  <a:srgbClr val="FFFFFF"/>
                </a:solidFill>
              </a14:hiddenFill>
            </a:ext>
          </a:extLst>
        </p:spPr>
      </p:pic>
      <p:pic>
        <p:nvPicPr>
          <p:cNvPr id="4102" name="Picture 6" descr="https://d2x3xhvgiqkx42.cloudfront.net/12345678-1234-1234-1234-1234567890ab/9432a2ad-f01d-4a3d-ae53-370c37e15e62/2017/11/29/d78a4278-014e-4a4d-b0c0-4d6961d51113.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07319" y="-357188"/>
            <a:ext cx="114300" cy="152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24424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
            </a:r>
            <a:br>
              <a:rPr lang="en-US" b="1" dirty="0" smtClean="0"/>
            </a:br>
            <a:r>
              <a:rPr lang="en-US" b="1" dirty="0" smtClean="0"/>
              <a:t>Tune-Up Your Site For Mobile Devices</a:t>
            </a:r>
            <a:br>
              <a:rPr lang="en-US" b="1" dirty="0" smtClean="0"/>
            </a:br>
            <a:r>
              <a:rPr lang="en-US" b="1" dirty="0" smtClean="0"/>
              <a:t/>
            </a:r>
            <a:br>
              <a:rPr lang="en-US" b="1" dirty="0" smtClean="0"/>
            </a:br>
            <a:endParaRPr lang="en-US" dirty="0"/>
          </a:p>
        </p:txBody>
      </p:sp>
      <p:sp>
        <p:nvSpPr>
          <p:cNvPr id="3" name="Content Placeholder 2"/>
          <p:cNvSpPr>
            <a:spLocks noGrp="1"/>
          </p:cNvSpPr>
          <p:nvPr>
            <p:ph idx="1"/>
          </p:nvPr>
        </p:nvSpPr>
        <p:spPr/>
        <p:txBody>
          <a:bodyPr>
            <a:normAutofit fontScale="70000" lnSpcReduction="20000"/>
          </a:bodyPr>
          <a:lstStyle/>
          <a:p>
            <a:r>
              <a:rPr lang="en-US" sz="2800" dirty="0" smtClean="0">
                <a:latin typeface="Times New Roman" pitchFamily="18" charset="0"/>
                <a:cs typeface="Times New Roman" pitchFamily="18" charset="0"/>
              </a:rPr>
              <a:t>These days, mobile phones are often people’s primary devices for accessing the web. </a:t>
            </a:r>
          </a:p>
          <a:p>
            <a:r>
              <a:rPr lang="en-US" sz="2800" dirty="0" smtClean="0">
                <a:latin typeface="Times New Roman" pitchFamily="18" charset="0"/>
                <a:cs typeface="Times New Roman" pitchFamily="18" charset="0"/>
              </a:rPr>
              <a:t>In fact, more people use mobiles than desktops and laptops combined. </a:t>
            </a:r>
          </a:p>
          <a:p>
            <a:r>
              <a:rPr lang="en-US" sz="2800" dirty="0" smtClean="0">
                <a:latin typeface="Times New Roman" pitchFamily="18" charset="0"/>
                <a:cs typeface="Times New Roman" pitchFamily="18" charset="0"/>
              </a:rPr>
              <a:t>You absolutely must make sure that your website looks properly on mobile! If you fail at that, people will leave and probably never come back.</a:t>
            </a:r>
          </a:p>
          <a:p>
            <a:r>
              <a:rPr lang="en-US" sz="2800" dirty="0" smtClean="0">
                <a:latin typeface="Times New Roman" pitchFamily="18" charset="0"/>
                <a:cs typeface="Times New Roman" pitchFamily="18" charset="0"/>
              </a:rPr>
              <a:t>Moreover, if you happen to be running a local business, the impact of mobile is even bigger. </a:t>
            </a:r>
          </a:p>
          <a:p>
            <a:r>
              <a:rPr lang="en-US" sz="2800" dirty="0" smtClean="0">
                <a:latin typeface="Times New Roman" pitchFamily="18" charset="0"/>
                <a:cs typeface="Times New Roman" pitchFamily="18" charset="0"/>
              </a:rPr>
              <a:t>Various “near me” searches make up a big chunk of the overall local traffic on Google, and being able to serve those users quickly is of utmost importance if you want to earn their business.</a:t>
            </a:r>
          </a:p>
          <a:p>
            <a:r>
              <a:rPr lang="en-US" sz="2800" dirty="0" smtClean="0">
                <a:latin typeface="Times New Roman" pitchFamily="18" charset="0"/>
                <a:cs typeface="Times New Roman" pitchFamily="18" charset="0"/>
              </a:rPr>
              <a:t>For instance, imagine you running the aforementioned massage parlor. If someone searches </a:t>
            </a:r>
            <a:r>
              <a:rPr lang="en-US" sz="2800" i="1" dirty="0" smtClean="0">
                <a:latin typeface="Times New Roman" pitchFamily="18" charset="0"/>
                <a:cs typeface="Times New Roman" pitchFamily="18" charset="0"/>
              </a:rPr>
              <a:t>“massage near me”</a:t>
            </a:r>
            <a:r>
              <a:rPr lang="en-US" sz="2800" dirty="0" smtClean="0">
                <a:latin typeface="Times New Roman" pitchFamily="18" charset="0"/>
                <a:cs typeface="Times New Roman" pitchFamily="18" charset="0"/>
              </a:rPr>
              <a:t> and your site comes up but it fails to load on their phone, then that would-be customer will not come to you.</a:t>
            </a:r>
            <a:br>
              <a:rPr lang="en-US" sz="2800" dirty="0" smtClean="0">
                <a:latin typeface="Times New Roman" pitchFamily="18" charset="0"/>
                <a:cs typeface="Times New Roman" pitchFamily="18" charset="0"/>
              </a:rPr>
            </a:br>
            <a:endParaRPr lang="en-US" sz="2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Getting your site mobile-optimized with </a:t>
            </a:r>
            <a:r>
              <a:rPr lang="en-US" dirty="0" err="1" smtClean="0"/>
              <a:t>Wix</a:t>
            </a:r>
            <a:r>
              <a:rPr lang="en-US" dirty="0" smtClean="0"/>
              <a:t> is easy. To begin, click on the view switcher button that’s in the top bar. This one:</a:t>
            </a:r>
            <a:endParaRPr lang="en-US" dirty="0"/>
          </a:p>
        </p:txBody>
      </p:sp>
      <p:pic>
        <p:nvPicPr>
          <p:cNvPr id="43010" name="Picture 2" descr="switch to mobile"/>
          <p:cNvPicPr>
            <a:picLocks noChangeAspect="1" noChangeArrowheads="1"/>
          </p:cNvPicPr>
          <p:nvPr/>
        </p:nvPicPr>
        <p:blipFill>
          <a:blip r:embed="rId2"/>
          <a:srcRect/>
          <a:stretch>
            <a:fillRect/>
          </a:stretch>
        </p:blipFill>
        <p:spPr bwMode="auto">
          <a:xfrm>
            <a:off x="357158" y="3643314"/>
            <a:ext cx="8490909" cy="1500197"/>
          </a:xfrm>
          <a:prstGeom prst="rect">
            <a:avLst/>
          </a:prstGeom>
          <a:noFill/>
        </p:spPr>
      </p:pic>
      <p:sp>
        <p:nvSpPr>
          <p:cNvPr id="5" name="Rectangle 4"/>
          <p:cNvSpPr/>
          <p:nvPr/>
        </p:nvSpPr>
        <p:spPr>
          <a:xfrm>
            <a:off x="785786" y="5288340"/>
            <a:ext cx="8001056" cy="1077218"/>
          </a:xfrm>
          <a:prstGeom prst="rect">
            <a:avLst/>
          </a:prstGeom>
        </p:spPr>
        <p:txBody>
          <a:bodyPr wrap="square">
            <a:spAutoFit/>
          </a:bodyPr>
          <a:lstStyle/>
          <a:p>
            <a:r>
              <a:rPr lang="en-US" sz="3200" dirty="0" smtClean="0"/>
              <a:t>This will reload the page and show you how it’s going to appear on mobile devices.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5058" name="Picture 2" descr="site on mobile"/>
          <p:cNvPicPr>
            <a:picLocks noChangeAspect="1" noChangeArrowheads="1"/>
          </p:cNvPicPr>
          <p:nvPr/>
        </p:nvPicPr>
        <p:blipFill>
          <a:blip r:embed="rId2"/>
          <a:srcRect/>
          <a:stretch>
            <a:fillRect/>
          </a:stretch>
        </p:blipFill>
        <p:spPr bwMode="auto">
          <a:xfrm>
            <a:off x="285720" y="1142984"/>
            <a:ext cx="8652446" cy="392909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000" dirty="0" smtClean="0"/>
              <a:t>Most crucially, any changes you make here won’t affect the way your site looks on the desktop. This is mobile-only!</a:t>
            </a:r>
          </a:p>
          <a:p>
            <a:r>
              <a:rPr lang="en-US" sz="2000" dirty="0" smtClean="0"/>
              <a:t>Here’s what you can do that’s generally going to make your site better on mobile:</a:t>
            </a:r>
          </a:p>
          <a:p>
            <a:pPr lvl="1"/>
            <a:r>
              <a:rPr lang="en-US" sz="1600" dirty="0" smtClean="0"/>
              <a:t>hide images that aren’t crucial and just take up space on the mobile view</a:t>
            </a:r>
          </a:p>
          <a:p>
            <a:pPr lvl="1"/>
            <a:r>
              <a:rPr lang="en-US" sz="1600" dirty="0" smtClean="0"/>
              <a:t>put your contact info higher up on the page – people want to get to that quickly</a:t>
            </a:r>
          </a:p>
          <a:p>
            <a:pPr lvl="1"/>
            <a:r>
              <a:rPr lang="en-US" sz="1600" dirty="0" smtClean="0"/>
              <a:t>highlight only your main product or service</a:t>
            </a:r>
          </a:p>
          <a:p>
            <a:r>
              <a:rPr lang="en-US" sz="2000" dirty="0" err="1" smtClean="0"/>
              <a:t>Wix</a:t>
            </a:r>
            <a:r>
              <a:rPr lang="en-US" sz="2000" dirty="0" smtClean="0"/>
              <a:t> lets you customize really a lot here regarding hiding different elements on the page, realigning entire sections, and so on. </a:t>
            </a:r>
          </a:p>
          <a:p>
            <a:r>
              <a:rPr lang="en-US" sz="2000" dirty="0" smtClean="0"/>
              <a:t>When you’re done, just switch to </a:t>
            </a:r>
            <a:r>
              <a:rPr lang="en-US" sz="2000" i="1" dirty="0" smtClean="0"/>
              <a:t>desktop view</a:t>
            </a:r>
            <a:r>
              <a:rPr lang="en-US" sz="2000" dirty="0" smtClean="0"/>
              <a:t> again. Your changes will be saved automatically.</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16621F-03A2-47A4-A7A7-2F454EAC8BEF}"/>
              </a:ext>
            </a:extLst>
          </p:cNvPr>
          <p:cNvSpPr>
            <a:spLocks noGrp="1"/>
          </p:cNvSpPr>
          <p:nvPr>
            <p:ph type="title"/>
          </p:nvPr>
        </p:nvSpPr>
        <p:spPr>
          <a:xfrm>
            <a:off x="1000100" y="142853"/>
            <a:ext cx="7786742" cy="1071570"/>
          </a:xfrm>
        </p:spPr>
        <p:txBody>
          <a:bodyPr>
            <a:normAutofit/>
          </a:bodyPr>
          <a:lstStyle/>
          <a:p>
            <a:r>
              <a:rPr lang="en-GB" b="1" dirty="0">
                <a:effectLst/>
                <a:latin typeface="Californian FB" pitchFamily="18" charset="0"/>
              </a:rPr>
              <a:t>CMS Development Using WIX</a:t>
            </a:r>
            <a:endParaRPr lang="en-IN" b="1" dirty="0">
              <a:effectLst/>
              <a:latin typeface="Californian FB" pitchFamily="18" charset="0"/>
            </a:endParaRPr>
          </a:p>
        </p:txBody>
      </p:sp>
      <p:pic>
        <p:nvPicPr>
          <p:cNvPr id="7" name="Picture 7">
            <a:extLst>
              <a:ext uri="{FF2B5EF4-FFF2-40B4-BE49-F238E27FC236}">
                <a16:creationId xmlns:a16="http://schemas.microsoft.com/office/drawing/2014/main" xmlns="" id="{B8789D86-870F-C24D-906C-505619725725}"/>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500166" y="1000108"/>
            <a:ext cx="5424751" cy="4061834"/>
          </a:xfrm>
        </p:spPr>
      </p:pic>
      <p:sp>
        <p:nvSpPr>
          <p:cNvPr id="6" name="TextBox 5">
            <a:extLst>
              <a:ext uri="{FF2B5EF4-FFF2-40B4-BE49-F238E27FC236}">
                <a16:creationId xmlns:a16="http://schemas.microsoft.com/office/drawing/2014/main" xmlns="" id="{A1FACFE0-9E5E-4DC4-B793-09BE0ED02432}"/>
              </a:ext>
            </a:extLst>
          </p:cNvPr>
          <p:cNvSpPr txBox="1"/>
          <p:nvPr/>
        </p:nvSpPr>
        <p:spPr>
          <a:xfrm>
            <a:off x="714348" y="5103674"/>
            <a:ext cx="8001056" cy="1754326"/>
          </a:xfrm>
          <a:prstGeom prst="rect">
            <a:avLst/>
          </a:prstGeom>
          <a:noFill/>
        </p:spPr>
        <p:txBody>
          <a:bodyPr wrap="square" rtlCol="0">
            <a:spAutoFit/>
          </a:bodyPr>
          <a:lstStyle/>
          <a:p>
            <a:pPr marL="285750" indent="-285750">
              <a:buFont typeface="Arial" panose="020B0604020202020204" pitchFamily="34" charset="0"/>
              <a:buChar char="•"/>
            </a:pPr>
            <a:r>
              <a:rPr lang="en-GB" b="0" i="0" dirty="0" err="1">
                <a:solidFill>
                  <a:srgbClr val="000000"/>
                </a:solidFill>
                <a:effectLst/>
                <a:latin typeface="Californian FB" pitchFamily="18" charset="0"/>
              </a:rPr>
              <a:t>Wix</a:t>
            </a:r>
            <a:r>
              <a:rPr lang="en-GB" b="0" i="0" dirty="0">
                <a:solidFill>
                  <a:srgbClr val="000000"/>
                </a:solidFill>
                <a:effectLst/>
                <a:latin typeface="Californian FB" pitchFamily="18" charset="0"/>
              </a:rPr>
              <a:t> provides a quick and easy platform to design a website for your business with little to no </a:t>
            </a:r>
            <a:r>
              <a:rPr lang="en-GB" b="0" i="0" dirty="0" err="1">
                <a:solidFill>
                  <a:srgbClr val="000000"/>
                </a:solidFill>
                <a:effectLst/>
                <a:latin typeface="Californian FB" pitchFamily="18" charset="0"/>
              </a:rPr>
              <a:t>techincal</a:t>
            </a:r>
            <a:r>
              <a:rPr lang="en-GB" b="0" i="0" dirty="0">
                <a:solidFill>
                  <a:srgbClr val="000000"/>
                </a:solidFill>
                <a:effectLst/>
                <a:latin typeface="Californian FB" pitchFamily="18" charset="0"/>
              </a:rPr>
              <a:t> experience.</a:t>
            </a:r>
          </a:p>
          <a:p>
            <a:pPr marL="285750" indent="-285750">
              <a:buFont typeface="Arial" panose="020B0604020202020204" pitchFamily="34" charset="0"/>
              <a:buChar char="•"/>
            </a:pPr>
            <a:r>
              <a:rPr lang="en-GB" dirty="0" err="1">
                <a:latin typeface="Californian FB" pitchFamily="18" charset="0"/>
              </a:rPr>
              <a:t>Wix</a:t>
            </a:r>
            <a:r>
              <a:rPr lang="en-GB" dirty="0">
                <a:latin typeface="Californian FB" pitchFamily="18" charset="0"/>
              </a:rPr>
              <a:t> also maintains the site, fixing any security or other problems that might emerge.</a:t>
            </a:r>
          </a:p>
          <a:p>
            <a:pPr marL="285750" indent="-285750">
              <a:buFont typeface="Arial" panose="020B0604020202020204" pitchFamily="34" charset="0"/>
              <a:buChar char="•"/>
            </a:pPr>
            <a:r>
              <a:rPr lang="en-GB" dirty="0">
                <a:latin typeface="Californian FB" pitchFamily="18" charset="0"/>
              </a:rPr>
              <a:t>An additional benefit is the low cost of getting started</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xmlns="" val="31974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976" y="500042"/>
            <a:ext cx="8229600" cy="1143000"/>
          </a:xfrm>
        </p:spPr>
        <p:txBody>
          <a:bodyPr/>
          <a:lstStyle/>
          <a:p>
            <a:r>
              <a:rPr lang="en-IN" b="1" dirty="0" smtClean="0">
                <a:latin typeface="Californian FB" pitchFamily="18" charset="0"/>
              </a:rPr>
              <a:t>How To Work With </a:t>
            </a:r>
            <a:r>
              <a:rPr lang="en-IN" b="1" dirty="0" err="1" smtClean="0">
                <a:latin typeface="Californian FB" pitchFamily="18" charset="0"/>
              </a:rPr>
              <a:t>Wix</a:t>
            </a:r>
            <a:r>
              <a:rPr lang="en-IN" b="1" dirty="0" smtClean="0">
                <a:latin typeface="Californian FB" pitchFamily="18" charset="0"/>
              </a:rPr>
              <a:t>?</a:t>
            </a:r>
            <a:endParaRPr lang="en-US" b="1" dirty="0">
              <a:latin typeface="Californian FB" pitchFamily="18" charset="0"/>
            </a:endParaRPr>
          </a:p>
        </p:txBody>
      </p:sp>
      <p:sp>
        <p:nvSpPr>
          <p:cNvPr id="3" name="Content Placeholder 2"/>
          <p:cNvSpPr>
            <a:spLocks noGrp="1"/>
          </p:cNvSpPr>
          <p:nvPr>
            <p:ph idx="1"/>
          </p:nvPr>
        </p:nvSpPr>
        <p:spPr>
          <a:xfrm>
            <a:off x="571472" y="1428712"/>
            <a:ext cx="8229600" cy="4929246"/>
          </a:xfrm>
        </p:spPr>
        <p:txBody>
          <a:bodyPr>
            <a:normAutofit/>
          </a:bodyPr>
          <a:lstStyle/>
          <a:p>
            <a:pPr>
              <a:buClr>
                <a:schemeClr val="tx1"/>
              </a:buClr>
            </a:pPr>
            <a:r>
              <a:rPr lang="en-US" sz="2400" dirty="0" err="1">
                <a:latin typeface="Californian FB" pitchFamily="18" charset="0"/>
              </a:rPr>
              <a:t>Wix</a:t>
            </a:r>
            <a:r>
              <a:rPr lang="en-US" sz="2400" dirty="0">
                <a:latin typeface="Californian FB" pitchFamily="18" charset="0"/>
              </a:rPr>
              <a:t> is a website builder, an easy-to-use tool that lets you quickly create an online presence via a drag-and-drop </a:t>
            </a:r>
            <a:r>
              <a:rPr lang="en-US" sz="2400" dirty="0" smtClean="0">
                <a:latin typeface="Californian FB" pitchFamily="18" charset="0"/>
              </a:rPr>
              <a:t>interface, no coding knowledge </a:t>
            </a:r>
            <a:r>
              <a:rPr lang="en-US" sz="2400" dirty="0">
                <a:latin typeface="Californian FB" pitchFamily="18" charset="0"/>
              </a:rPr>
              <a:t>is required</a:t>
            </a:r>
            <a:r>
              <a:rPr lang="en-US" sz="2400" dirty="0" smtClean="0">
                <a:latin typeface="Californian FB" pitchFamily="18" charset="0"/>
              </a:rPr>
              <a:t>.</a:t>
            </a:r>
            <a:r>
              <a:rPr lang="en-US" sz="2400" dirty="0">
                <a:latin typeface="Californian FB" pitchFamily="18" charset="0"/>
              </a:rPr>
              <a:t> All you need is an email </a:t>
            </a:r>
            <a:r>
              <a:rPr lang="en-US" sz="2400" dirty="0" smtClean="0">
                <a:latin typeface="Californian FB" pitchFamily="18" charset="0"/>
              </a:rPr>
              <a:t>address.</a:t>
            </a:r>
          </a:p>
          <a:p>
            <a:pPr>
              <a:buClr>
                <a:schemeClr val="tx1"/>
              </a:buClr>
            </a:pPr>
            <a:endParaRPr lang="en-US" sz="2400" dirty="0" smtClean="0">
              <a:latin typeface="Californian FB" pitchFamily="18" charset="0"/>
            </a:endParaRPr>
          </a:p>
          <a:p>
            <a:pPr>
              <a:buClr>
                <a:schemeClr val="tx1"/>
              </a:buClr>
            </a:pPr>
            <a:r>
              <a:rPr lang="en-US" sz="2400" dirty="0">
                <a:latin typeface="Californian FB" pitchFamily="18" charset="0"/>
              </a:rPr>
              <a:t>After creating an account, you search for a general site </a:t>
            </a:r>
            <a:r>
              <a:rPr lang="en-US" sz="2400" dirty="0" smtClean="0">
                <a:latin typeface="Californian FB" pitchFamily="18" charset="0"/>
              </a:rPr>
              <a:t>type business</a:t>
            </a:r>
            <a:r>
              <a:rPr lang="en-US" sz="2400" dirty="0">
                <a:latin typeface="Californian FB" pitchFamily="18" charset="0"/>
              </a:rPr>
              <a:t>, designer, event, blog, and so </a:t>
            </a:r>
            <a:r>
              <a:rPr lang="en-US" sz="2400" dirty="0" smtClean="0">
                <a:latin typeface="Californian FB" pitchFamily="18" charset="0"/>
              </a:rPr>
              <a:t>on and </a:t>
            </a:r>
            <a:r>
              <a:rPr lang="en-US" sz="2400" dirty="0">
                <a:latin typeface="Californian FB" pitchFamily="18" charset="0"/>
              </a:rPr>
              <a:t>then choose whether you want to use a site template or have </a:t>
            </a:r>
            <a:r>
              <a:rPr lang="en-US" sz="2400" dirty="0" err="1">
                <a:latin typeface="Californian FB" pitchFamily="18" charset="0"/>
              </a:rPr>
              <a:t>Wix</a:t>
            </a:r>
            <a:r>
              <a:rPr lang="en-US" sz="2400" dirty="0">
                <a:latin typeface="Californian FB" pitchFamily="18" charset="0"/>
              </a:rPr>
              <a:t> automatically create a site for you using Artificial Design Intelligence (</a:t>
            </a:r>
            <a:r>
              <a:rPr lang="en-US" sz="2400" dirty="0" smtClean="0">
                <a:latin typeface="Californian FB" pitchFamily="18" charset="0"/>
              </a:rPr>
              <a:t>ADI)</a:t>
            </a:r>
            <a:endParaRPr lang="en-US" sz="2400" dirty="0">
              <a:latin typeface="Californian FB"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C0A720-583A-473F-BFFC-EA74D49C3988}"/>
              </a:ext>
            </a:extLst>
          </p:cNvPr>
          <p:cNvSpPr>
            <a:spLocks noGrp="1"/>
          </p:cNvSpPr>
          <p:nvPr>
            <p:ph type="title"/>
          </p:nvPr>
        </p:nvSpPr>
        <p:spPr>
          <a:xfrm>
            <a:off x="928662" y="0"/>
            <a:ext cx="7886700" cy="1325563"/>
          </a:xfrm>
        </p:spPr>
        <p:txBody>
          <a:bodyPr>
            <a:normAutofit/>
          </a:bodyPr>
          <a:lstStyle/>
          <a:p>
            <a:r>
              <a:rPr lang="en-GB" b="1" dirty="0">
                <a:effectLst/>
                <a:latin typeface="Californian FB" pitchFamily="18" charset="0"/>
              </a:rPr>
              <a:t>CMS </a:t>
            </a:r>
            <a:r>
              <a:rPr lang="en-GB" b="1" dirty="0" smtClean="0">
                <a:effectLst/>
                <a:latin typeface="Californian FB" pitchFamily="18" charset="0"/>
              </a:rPr>
              <a:t>Development Using </a:t>
            </a:r>
            <a:r>
              <a:rPr lang="en-GB" b="1" dirty="0">
                <a:effectLst/>
                <a:latin typeface="Californian FB" pitchFamily="18" charset="0"/>
              </a:rPr>
              <a:t>WIX</a:t>
            </a:r>
            <a:r>
              <a:rPr lang="en-GB" b="1" dirty="0">
                <a:effectLst/>
              </a:rPr>
              <a:t> </a:t>
            </a:r>
            <a:endParaRPr lang="en-IN" b="1" dirty="0">
              <a:effectLst/>
            </a:endParaRPr>
          </a:p>
        </p:txBody>
      </p:sp>
      <p:pic>
        <p:nvPicPr>
          <p:cNvPr id="13" name="Picture 13">
            <a:extLst>
              <a:ext uri="{FF2B5EF4-FFF2-40B4-BE49-F238E27FC236}">
                <a16:creationId xmlns:a16="http://schemas.microsoft.com/office/drawing/2014/main" xmlns="" id="{B1E43E63-9169-4C49-8C61-6AD31413F823}"/>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454356" y="1205401"/>
            <a:ext cx="5279231" cy="3952875"/>
          </a:xfrm>
        </p:spPr>
      </p:pic>
      <p:sp>
        <p:nvSpPr>
          <p:cNvPr id="6" name="TextBox 5">
            <a:extLst>
              <a:ext uri="{FF2B5EF4-FFF2-40B4-BE49-F238E27FC236}">
                <a16:creationId xmlns:a16="http://schemas.microsoft.com/office/drawing/2014/main" xmlns="" id="{F2339890-4D7C-42F6-AA24-BD677D35E1A9}"/>
              </a:ext>
            </a:extLst>
          </p:cNvPr>
          <p:cNvSpPr txBox="1"/>
          <p:nvPr/>
        </p:nvSpPr>
        <p:spPr>
          <a:xfrm>
            <a:off x="714348" y="5214950"/>
            <a:ext cx="8095130" cy="1477328"/>
          </a:xfrm>
          <a:prstGeom prst="rect">
            <a:avLst/>
          </a:prstGeom>
          <a:noFill/>
        </p:spPr>
        <p:txBody>
          <a:bodyPr wrap="square" rtlCol="0">
            <a:spAutoFit/>
          </a:bodyPr>
          <a:lstStyle/>
          <a:p>
            <a:pPr marL="285750" indent="-285750">
              <a:buFont typeface="Arial" panose="020B0604020202020204" pitchFamily="34" charset="0"/>
              <a:buChar char="•"/>
            </a:pPr>
            <a:r>
              <a:rPr lang="en-GB" b="0" i="0" dirty="0">
                <a:solidFill>
                  <a:srgbClr val="000000"/>
                </a:solidFill>
                <a:effectLst/>
                <a:latin typeface="Californian FB" pitchFamily="18" charset="0"/>
              </a:rPr>
              <a:t>WIX is a website builder. It is intended to make creating a website quick and easy.</a:t>
            </a:r>
          </a:p>
          <a:p>
            <a:pPr marL="285750" indent="-285750">
              <a:buFont typeface="Arial" panose="020B0604020202020204" pitchFamily="34" charset="0"/>
              <a:buChar char="•"/>
            </a:pPr>
            <a:r>
              <a:rPr lang="en-GB" dirty="0">
                <a:solidFill>
                  <a:srgbClr val="000000"/>
                </a:solidFill>
                <a:latin typeface="Californian FB" pitchFamily="18" charset="0"/>
              </a:rPr>
              <a:t>That means it doesn’t require any knowledge of coding and is made specifically for people with minimal web experience.</a:t>
            </a:r>
          </a:p>
          <a:p>
            <a:pPr marL="285750" indent="-285750">
              <a:buFont typeface="Arial" panose="020B0604020202020204" pitchFamily="34" charset="0"/>
              <a:buChar char="•"/>
            </a:pPr>
            <a:r>
              <a:rPr lang="en-GB" dirty="0">
                <a:latin typeface="Californian FB" pitchFamily="18" charset="0"/>
              </a:rPr>
              <a:t>You can build a website for free.</a:t>
            </a:r>
            <a:endParaRPr lang="en-IN" dirty="0">
              <a:latin typeface="Californian FB" pitchFamily="18" charset="0"/>
            </a:endParaRPr>
          </a:p>
        </p:txBody>
      </p:sp>
    </p:spTree>
    <p:extLst>
      <p:ext uri="{BB962C8B-B14F-4D97-AF65-F5344CB8AC3E}">
        <p14:creationId xmlns:p14="http://schemas.microsoft.com/office/powerpoint/2010/main" xmlns="" val="784799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7383E9-65F4-47A8-8C81-20997BB06B95}"/>
              </a:ext>
            </a:extLst>
          </p:cNvPr>
          <p:cNvSpPr>
            <a:spLocks noGrp="1"/>
          </p:cNvSpPr>
          <p:nvPr>
            <p:ph type="title"/>
          </p:nvPr>
        </p:nvSpPr>
        <p:spPr>
          <a:xfrm>
            <a:off x="1000100" y="-142900"/>
            <a:ext cx="7886700" cy="1325563"/>
          </a:xfrm>
        </p:spPr>
        <p:txBody>
          <a:bodyPr>
            <a:normAutofit/>
          </a:bodyPr>
          <a:lstStyle/>
          <a:p>
            <a:r>
              <a:rPr lang="en-GB" b="1" dirty="0">
                <a:effectLst/>
                <a:latin typeface="Californian FB" pitchFamily="18" charset="0"/>
              </a:rPr>
              <a:t>CMS Development Using WIX </a:t>
            </a:r>
            <a:endParaRPr lang="en-IN" b="1" dirty="0">
              <a:effectLst/>
              <a:latin typeface="Californian FB" pitchFamily="18" charset="0"/>
            </a:endParaRPr>
          </a:p>
        </p:txBody>
      </p:sp>
      <p:sp>
        <p:nvSpPr>
          <p:cNvPr id="6" name="TextBox 5">
            <a:extLst>
              <a:ext uri="{FF2B5EF4-FFF2-40B4-BE49-F238E27FC236}">
                <a16:creationId xmlns:a16="http://schemas.microsoft.com/office/drawing/2014/main" xmlns="" id="{DFBB7820-F183-4244-9E28-17FC83C5C899}"/>
              </a:ext>
            </a:extLst>
          </p:cNvPr>
          <p:cNvSpPr txBox="1"/>
          <p:nvPr/>
        </p:nvSpPr>
        <p:spPr>
          <a:xfrm>
            <a:off x="642910" y="5380672"/>
            <a:ext cx="7715304" cy="1200329"/>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000000"/>
                </a:solidFill>
                <a:latin typeface="Californian FB" pitchFamily="18" charset="0"/>
              </a:rPr>
              <a:t>I</a:t>
            </a:r>
            <a:r>
              <a:rPr lang="en-GB" b="0" i="0" dirty="0" smtClean="0">
                <a:solidFill>
                  <a:srgbClr val="000000"/>
                </a:solidFill>
                <a:effectLst/>
                <a:latin typeface="Californian FB" pitchFamily="18" charset="0"/>
              </a:rPr>
              <a:t>t’s </a:t>
            </a:r>
            <a:r>
              <a:rPr lang="en-GB" b="0" i="0" dirty="0">
                <a:solidFill>
                  <a:srgbClr val="000000"/>
                </a:solidFill>
                <a:effectLst/>
                <a:latin typeface="Californian FB" pitchFamily="18" charset="0"/>
              </a:rPr>
              <a:t>probably best suited to small businesses, which don’t intend to grow exponentially.</a:t>
            </a:r>
          </a:p>
          <a:p>
            <a:pPr marL="285750" indent="-285750">
              <a:buFont typeface="Arial" panose="020B0604020202020204" pitchFamily="34" charset="0"/>
              <a:buChar char="•"/>
            </a:pPr>
            <a:r>
              <a:rPr lang="en-GB" dirty="0">
                <a:solidFill>
                  <a:srgbClr val="000000"/>
                </a:solidFill>
                <a:latin typeface="Californian FB" pitchFamily="18" charset="0"/>
              </a:rPr>
              <a:t>It provides various website templates, with handy drag and drop designs to fill in with your business’s content. All of this makes web designing quick.</a:t>
            </a:r>
            <a:endParaRPr lang="en-IN" dirty="0">
              <a:latin typeface="Californian FB" pitchFamily="18" charset="0"/>
            </a:endParaRPr>
          </a:p>
        </p:txBody>
      </p:sp>
      <p:pic>
        <p:nvPicPr>
          <p:cNvPr id="7" name="Picture 7">
            <a:extLst>
              <a:ext uri="{FF2B5EF4-FFF2-40B4-BE49-F238E27FC236}">
                <a16:creationId xmlns:a16="http://schemas.microsoft.com/office/drawing/2014/main" xmlns="" id="{71909331-2B2E-3F44-BAB2-4AF95EF1B90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857356" y="928670"/>
            <a:ext cx="5536478" cy="4435386"/>
          </a:xfrm>
          <a:prstGeom prst="rect">
            <a:avLst/>
          </a:prstGeom>
        </p:spPr>
      </p:pic>
    </p:spTree>
    <p:extLst>
      <p:ext uri="{BB962C8B-B14F-4D97-AF65-F5344CB8AC3E}">
        <p14:creationId xmlns:p14="http://schemas.microsoft.com/office/powerpoint/2010/main" xmlns="" val="3499341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effectLst/>
                <a:latin typeface="Californian FB" pitchFamily="18" charset="0"/>
              </a:rPr>
              <a:t>References</a:t>
            </a:r>
            <a:endParaRPr lang="en-US" b="1" dirty="0">
              <a:effectLst/>
              <a:latin typeface="Californian FB" pitchFamily="18" charset="0"/>
            </a:endParaRPr>
          </a:p>
        </p:txBody>
      </p:sp>
      <p:sp>
        <p:nvSpPr>
          <p:cNvPr id="3" name="Content Placeholder 2"/>
          <p:cNvSpPr>
            <a:spLocks noGrp="1"/>
          </p:cNvSpPr>
          <p:nvPr>
            <p:ph idx="1"/>
          </p:nvPr>
        </p:nvSpPr>
        <p:spPr/>
        <p:txBody>
          <a:bodyPr>
            <a:normAutofit/>
          </a:bodyPr>
          <a:lstStyle/>
          <a:p>
            <a:pPr>
              <a:buClr>
                <a:schemeClr val="tx1"/>
              </a:buClr>
              <a:buFont typeface="Arial" pitchFamily="34" charset="0"/>
              <a:buChar char="•"/>
            </a:pPr>
            <a:r>
              <a:rPr lang="en-US" sz="2800" dirty="0" smtClean="0">
                <a:latin typeface="Californian FB" pitchFamily="18" charset="0"/>
              </a:rPr>
              <a:t>https://support.wix.com/en/article/adding-the-content-manager-to -your-site </a:t>
            </a:r>
          </a:p>
          <a:p>
            <a:pPr>
              <a:buClr>
                <a:schemeClr val="tx1"/>
              </a:buClr>
              <a:buFont typeface="Arial" pitchFamily="34" charset="0"/>
              <a:buChar char="•"/>
            </a:pPr>
            <a:r>
              <a:rPr lang="en-US" sz="2800" dirty="0" smtClean="0">
                <a:latin typeface="Californian FB" pitchFamily="18" charset="0"/>
              </a:rPr>
              <a:t>www.wix.com </a:t>
            </a:r>
          </a:p>
          <a:p>
            <a:pPr>
              <a:buClr>
                <a:schemeClr val="tx1"/>
              </a:buClr>
              <a:buFont typeface="Arial" pitchFamily="34" charset="0"/>
              <a:buChar char="•"/>
            </a:pPr>
            <a:r>
              <a:rPr lang="en-US" sz="2800" dirty="0" smtClean="0">
                <a:latin typeface="Californian FB" pitchFamily="18" charset="0"/>
              </a:rPr>
              <a:t>https://youtu.be/4UuwYco8K7c </a:t>
            </a:r>
          </a:p>
          <a:p>
            <a:pPr>
              <a:buClr>
                <a:schemeClr val="tx1"/>
              </a:buClr>
              <a:buFont typeface="Arial" pitchFamily="34" charset="0"/>
              <a:buChar char="•"/>
            </a:pPr>
            <a:r>
              <a:rPr lang="en-US" sz="2800" dirty="0" smtClean="0">
                <a:latin typeface="Californian FB" pitchFamily="18" charset="0"/>
              </a:rPr>
              <a:t>www.rfdmsolutions.com</a:t>
            </a:r>
          </a:p>
          <a:p>
            <a:pPr>
              <a:buClrTx/>
              <a:buFont typeface="Arial" pitchFamily="34" charset="0"/>
              <a:buChar char="•"/>
            </a:pPr>
            <a:r>
              <a:rPr lang="en-IN" sz="2800" dirty="0" smtClean="0">
                <a:latin typeface="Californian FB" pitchFamily="18" charset="0"/>
                <a:hlinkClick r:id="rId2"/>
              </a:rPr>
              <a:t>https://www.wix.com/blog/2021/02/how--to-make-a-website/</a:t>
            </a:r>
            <a:endParaRPr lang="en-IN" sz="2800" dirty="0" smtClean="0">
              <a:latin typeface="Californian FB" pitchFamily="18" charset="0"/>
            </a:endParaRPr>
          </a:p>
          <a:p>
            <a:pPr>
              <a:buClrTx/>
              <a:buFont typeface="Arial" pitchFamily="34" charset="0"/>
              <a:buChar char="•"/>
            </a:pPr>
            <a:r>
              <a:rPr lang="en-US" sz="2800" dirty="0" smtClean="0">
                <a:latin typeface="Californian FB" pitchFamily="18" charset="0"/>
                <a:hlinkClick r:id="rId3"/>
              </a:rPr>
              <a:t>https://websitesetup.org/how-to-use-wix-editor/</a:t>
            </a:r>
            <a:endParaRPr lang="en-US" sz="2800" dirty="0" smtClean="0">
              <a:latin typeface="Californian FB" pitchFamily="18" charset="0"/>
            </a:endParaRPr>
          </a:p>
          <a:p>
            <a:pPr>
              <a:buClrTx/>
              <a:buFont typeface="Arial" pitchFamily="34" charset="0"/>
              <a:buChar char="•"/>
            </a:pPr>
            <a:endParaRPr lang="en-US" sz="2800" dirty="0">
              <a:latin typeface="Californian FB"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2571744"/>
            <a:ext cx="7498080" cy="1143000"/>
          </a:xfrm>
        </p:spPr>
        <p:txBody>
          <a:bodyPr>
            <a:normAutofit/>
          </a:bodyPr>
          <a:lstStyle/>
          <a:p>
            <a:pPr algn="ctr"/>
            <a:r>
              <a:rPr lang="en-IN" sz="6000" dirty="0" smtClean="0">
                <a:latin typeface="Californian FB" pitchFamily="18" charset="0"/>
              </a:rPr>
              <a:t>THANKYOU</a:t>
            </a:r>
            <a:endParaRPr lang="en-US" sz="6000" dirty="0">
              <a:latin typeface="Californian FB"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2910" y="714356"/>
            <a:ext cx="8229600" cy="4531996"/>
          </a:xfrm>
        </p:spPr>
        <p:txBody>
          <a:bodyPr>
            <a:normAutofit/>
          </a:bodyPr>
          <a:lstStyle/>
          <a:p>
            <a:pPr>
              <a:buNone/>
            </a:pPr>
            <a:r>
              <a:rPr lang="en-IN" dirty="0" smtClean="0">
                <a:latin typeface="Californian FB" pitchFamily="18" charset="0"/>
              </a:rPr>
              <a:t>   </a:t>
            </a:r>
            <a:r>
              <a:rPr lang="en-IN" sz="2400" dirty="0" err="1" smtClean="0">
                <a:latin typeface="Californian FB" pitchFamily="18" charset="0"/>
              </a:rPr>
              <a:t>Wix</a:t>
            </a:r>
            <a:r>
              <a:rPr lang="en-IN" sz="2400" dirty="0" smtClean="0">
                <a:latin typeface="Californian FB" pitchFamily="18" charset="0"/>
              </a:rPr>
              <a:t> Editor is a platform that you can use to create and edit your own sites. It employees innovative drag and drop technology which allows you to easily add or change elements on your site and has many design                                            options.                                                  </a:t>
            </a:r>
            <a:endParaRPr lang="en-US" sz="2400" dirty="0">
              <a:latin typeface="Californian FB" pitchFamily="18" charset="0"/>
            </a:endParaRPr>
          </a:p>
        </p:txBody>
      </p:sp>
      <p:pic>
        <p:nvPicPr>
          <p:cNvPr id="29698" name="Picture 2" descr="Wix Editor: Using the Editor Tools | Help Center | Wix.com"/>
          <p:cNvPicPr>
            <a:picLocks noChangeAspect="1" noChangeArrowheads="1"/>
          </p:cNvPicPr>
          <p:nvPr/>
        </p:nvPicPr>
        <p:blipFill>
          <a:blip r:embed="rId2"/>
          <a:srcRect/>
          <a:stretch>
            <a:fillRect/>
          </a:stretch>
        </p:blipFill>
        <p:spPr bwMode="auto">
          <a:xfrm>
            <a:off x="2928926" y="2643182"/>
            <a:ext cx="5929354" cy="3965092"/>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16621F-03A2-47A4-A7A7-2F454EAC8BEF}"/>
              </a:ext>
            </a:extLst>
          </p:cNvPr>
          <p:cNvSpPr>
            <a:spLocks noGrp="1"/>
          </p:cNvSpPr>
          <p:nvPr>
            <p:ph type="title"/>
          </p:nvPr>
        </p:nvSpPr>
        <p:spPr>
          <a:xfrm>
            <a:off x="1257300" y="0"/>
            <a:ext cx="7886700" cy="1325563"/>
          </a:xfrm>
        </p:spPr>
        <p:txBody>
          <a:bodyPr/>
          <a:lstStyle/>
          <a:p>
            <a:r>
              <a:rPr lang="en-US" b="1" dirty="0">
                <a:latin typeface="Californian FB" pitchFamily="18" charset="0"/>
              </a:rPr>
              <a:t>Setting up WIX account</a:t>
            </a:r>
            <a:endParaRPr lang="en-IN" b="1" dirty="0">
              <a:latin typeface="Californian FB" pitchFamily="18" charset="0"/>
            </a:endParaRPr>
          </a:p>
        </p:txBody>
      </p:sp>
      <p:pic>
        <p:nvPicPr>
          <p:cNvPr id="5" name="Content Placeholder 4">
            <a:extLst>
              <a:ext uri="{FF2B5EF4-FFF2-40B4-BE49-F238E27FC236}">
                <a16:creationId xmlns="" xmlns:a16="http://schemas.microsoft.com/office/drawing/2014/main" id="{E668773C-9D7C-4B8C-A887-CD81D5345A17}"/>
              </a:ext>
            </a:extLst>
          </p:cNvPr>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1671108" y="1253331"/>
            <a:ext cx="5801784" cy="4351338"/>
          </a:xfrm>
        </p:spPr>
      </p:pic>
      <p:sp>
        <p:nvSpPr>
          <p:cNvPr id="6" name="TextBox 5">
            <a:extLst>
              <a:ext uri="{FF2B5EF4-FFF2-40B4-BE49-F238E27FC236}">
                <a16:creationId xmlns="" xmlns:a16="http://schemas.microsoft.com/office/drawing/2014/main" id="{A1FACFE0-9E5E-4DC4-B793-09BE0ED02432}"/>
              </a:ext>
            </a:extLst>
          </p:cNvPr>
          <p:cNvSpPr txBox="1"/>
          <p:nvPr/>
        </p:nvSpPr>
        <p:spPr>
          <a:xfrm>
            <a:off x="714348" y="5929330"/>
            <a:ext cx="8429652"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alifornian FB" pitchFamily="18" charset="0"/>
              </a:rPr>
              <a:t>First you need to open this link </a:t>
            </a:r>
            <a:r>
              <a:rPr lang="en-IN" sz="2000" b="0" i="0" dirty="0">
                <a:effectLst/>
                <a:latin typeface="Californian FB" pitchFamily="18" charset="0"/>
                <a:hlinkClick r:id="rId3"/>
              </a:rPr>
              <a:t>https://wl.tools/wix</a:t>
            </a:r>
            <a:r>
              <a:rPr lang="en-IN" sz="2000" b="0" i="0" dirty="0">
                <a:effectLst/>
                <a:latin typeface="Californian FB" pitchFamily="18" charset="0"/>
              </a:rPr>
              <a:t> on your web browser.</a:t>
            </a:r>
          </a:p>
          <a:p>
            <a:pPr marL="285750" indent="-285750">
              <a:buFont typeface="Arial" panose="020B0604020202020204" pitchFamily="34" charset="0"/>
              <a:buChar char="•"/>
            </a:pPr>
            <a:r>
              <a:rPr lang="en-IN" sz="2000" dirty="0">
                <a:latin typeface="Californian FB" pitchFamily="18" charset="0"/>
              </a:rPr>
              <a:t>Then click on start now to create an account</a:t>
            </a:r>
          </a:p>
        </p:txBody>
      </p:sp>
    </p:spTree>
    <p:extLst>
      <p:ext uri="{BB962C8B-B14F-4D97-AF65-F5344CB8AC3E}">
        <p14:creationId xmlns="" xmlns:p14="http://schemas.microsoft.com/office/powerpoint/2010/main" val="31974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C0A720-583A-473F-BFFC-EA74D49C3988}"/>
              </a:ext>
            </a:extLst>
          </p:cNvPr>
          <p:cNvSpPr>
            <a:spLocks noGrp="1"/>
          </p:cNvSpPr>
          <p:nvPr>
            <p:ph type="title"/>
          </p:nvPr>
        </p:nvSpPr>
        <p:spPr>
          <a:xfrm>
            <a:off x="1257300" y="0"/>
            <a:ext cx="7886700" cy="1325563"/>
          </a:xfrm>
        </p:spPr>
        <p:txBody>
          <a:bodyPr/>
          <a:lstStyle/>
          <a:p>
            <a:r>
              <a:rPr lang="en-US" b="1" dirty="0">
                <a:latin typeface="Californian FB" pitchFamily="18" charset="0"/>
              </a:rPr>
              <a:t>Setting up WIX account</a:t>
            </a:r>
            <a:endParaRPr lang="en-IN" b="1" dirty="0">
              <a:latin typeface="Californian FB" pitchFamily="18" charset="0"/>
            </a:endParaRPr>
          </a:p>
        </p:txBody>
      </p:sp>
      <p:pic>
        <p:nvPicPr>
          <p:cNvPr id="5" name="Content Placeholder 4">
            <a:extLst>
              <a:ext uri="{FF2B5EF4-FFF2-40B4-BE49-F238E27FC236}">
                <a16:creationId xmlns="" xmlns:a16="http://schemas.microsoft.com/office/drawing/2014/main" id="{AB0C780C-DFA2-43E7-9B3F-9FE05CA27EBB}"/>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671108" y="1108449"/>
            <a:ext cx="5801784" cy="4351338"/>
          </a:xfrm>
        </p:spPr>
      </p:pic>
      <p:sp>
        <p:nvSpPr>
          <p:cNvPr id="6" name="TextBox 5">
            <a:extLst>
              <a:ext uri="{FF2B5EF4-FFF2-40B4-BE49-F238E27FC236}">
                <a16:creationId xmlns="" xmlns:a16="http://schemas.microsoft.com/office/drawing/2014/main" id="{F2339890-4D7C-42F6-AA24-BD677D35E1A9}"/>
              </a:ext>
            </a:extLst>
          </p:cNvPr>
          <p:cNvSpPr txBox="1"/>
          <p:nvPr/>
        </p:nvSpPr>
        <p:spPr>
          <a:xfrm>
            <a:off x="714348" y="5643578"/>
            <a:ext cx="809513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alifornian FB" pitchFamily="18" charset="0"/>
              </a:rPr>
              <a:t>Then just fill up all your details and click on sign up.</a:t>
            </a:r>
          </a:p>
          <a:p>
            <a:pPr marL="285750" indent="-285750">
              <a:buFont typeface="Arial" panose="020B0604020202020204" pitchFamily="34" charset="0"/>
              <a:buChar char="•"/>
            </a:pPr>
            <a:r>
              <a:rPr lang="en-US" sz="2000" dirty="0">
                <a:latin typeface="Californian FB" pitchFamily="18" charset="0"/>
              </a:rPr>
              <a:t>Or you can also sign up using Google or Facebook account</a:t>
            </a:r>
            <a:endParaRPr lang="en-IN" sz="2000" dirty="0">
              <a:latin typeface="Californian FB" pitchFamily="18" charset="0"/>
            </a:endParaRPr>
          </a:p>
        </p:txBody>
      </p:sp>
    </p:spTree>
    <p:extLst>
      <p:ext uri="{BB962C8B-B14F-4D97-AF65-F5344CB8AC3E}">
        <p14:creationId xmlns="" xmlns:p14="http://schemas.microsoft.com/office/powerpoint/2010/main" val="784799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7383E9-65F4-47A8-8C81-20997BB06B95}"/>
              </a:ext>
            </a:extLst>
          </p:cNvPr>
          <p:cNvSpPr>
            <a:spLocks noGrp="1"/>
          </p:cNvSpPr>
          <p:nvPr>
            <p:ph type="title"/>
          </p:nvPr>
        </p:nvSpPr>
        <p:spPr>
          <a:xfrm>
            <a:off x="1000100" y="0"/>
            <a:ext cx="7886700" cy="1325563"/>
          </a:xfrm>
        </p:spPr>
        <p:txBody>
          <a:bodyPr/>
          <a:lstStyle/>
          <a:p>
            <a:r>
              <a:rPr lang="en-US" b="1" dirty="0">
                <a:latin typeface="Californian FB" pitchFamily="18" charset="0"/>
              </a:rPr>
              <a:t>Setting up WIX account</a:t>
            </a:r>
            <a:endParaRPr lang="en-IN" b="1" dirty="0">
              <a:latin typeface="Californian FB" pitchFamily="18" charset="0"/>
            </a:endParaRPr>
          </a:p>
        </p:txBody>
      </p:sp>
      <p:pic>
        <p:nvPicPr>
          <p:cNvPr id="5" name="Content Placeholder 4">
            <a:extLst>
              <a:ext uri="{FF2B5EF4-FFF2-40B4-BE49-F238E27FC236}">
                <a16:creationId xmlns="" xmlns:a16="http://schemas.microsoft.com/office/drawing/2014/main" id="{A223AF2D-E57A-4C86-8C6F-EAD1DE99D542}"/>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817189" y="1610472"/>
            <a:ext cx="5509622" cy="4132216"/>
          </a:xfrm>
        </p:spPr>
      </p:pic>
      <p:sp>
        <p:nvSpPr>
          <p:cNvPr id="6" name="TextBox 5">
            <a:extLst>
              <a:ext uri="{FF2B5EF4-FFF2-40B4-BE49-F238E27FC236}">
                <a16:creationId xmlns="" xmlns:a16="http://schemas.microsoft.com/office/drawing/2014/main" id="{DFBB7820-F183-4244-9E28-17FC83C5C899}"/>
              </a:ext>
            </a:extLst>
          </p:cNvPr>
          <p:cNvSpPr txBox="1"/>
          <p:nvPr/>
        </p:nvSpPr>
        <p:spPr>
          <a:xfrm>
            <a:off x="714348" y="5857892"/>
            <a:ext cx="7227794"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Californian FB" pitchFamily="18" charset="0"/>
              </a:rPr>
              <a:t>   And </a:t>
            </a:r>
            <a:r>
              <a:rPr lang="en-US" sz="2400" dirty="0">
                <a:latin typeface="Californian FB" pitchFamily="18" charset="0"/>
              </a:rPr>
              <a:t>then your account will be created.</a:t>
            </a:r>
            <a:endParaRPr lang="en-IN" sz="2400" dirty="0">
              <a:latin typeface="Californian FB" pitchFamily="18" charset="0"/>
            </a:endParaRPr>
          </a:p>
        </p:txBody>
      </p:sp>
    </p:spTree>
    <p:extLst>
      <p:ext uri="{BB962C8B-B14F-4D97-AF65-F5344CB8AC3E}">
        <p14:creationId xmlns="" xmlns:p14="http://schemas.microsoft.com/office/powerpoint/2010/main" val="3499341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88294908-8B00-4F58-BBBA-20F71A40AA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 xmlns:a16="http://schemas.microsoft.com/office/drawing/2014/main" id="{4364C879-1404-4203-8E9D-CC5DE0A621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41022" y="-934769"/>
            <a:ext cx="2424873" cy="2708393"/>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 xmlns:a16="http://schemas.microsoft.com/office/drawing/2014/main" id="{84617302-4B0D-4351-A6BB-6F0930D943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973756" y="-134087"/>
            <a:ext cx="1635955" cy="1226966"/>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 xmlns:a16="http://schemas.microsoft.com/office/drawing/2014/main" id="{DA2C7802-C2E0-4218-8F89-8DD7CCD2CD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6713565" y="311926"/>
            <a:ext cx="4059393" cy="1911083"/>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 xmlns:a16="http://schemas.microsoft.com/office/drawing/2014/main" id="{A6D7111A-21E5-4EE9-8A78-10E5530F011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7548980" y="1613994"/>
            <a:ext cx="1185708" cy="88928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 xmlns:a16="http://schemas.microsoft.com/office/drawing/2014/main" id="{A3969E80-A77B-49FC-9122-D89AFD5EE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327781" y="5494508"/>
            <a:ext cx="2444907" cy="1774587"/>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 xmlns:a16="http://schemas.microsoft.com/office/drawing/2014/main" id="{1849CA57-76BD-4CF2-80BA-D7A46A01B7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211282" y="5555952"/>
            <a:ext cx="928467" cy="69635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 xmlns:a16="http://schemas.microsoft.com/office/drawing/2014/main" id="{35E9085E-E730-4768-83D4-6CB7E98971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877311" y="1407984"/>
            <a:ext cx="5389379" cy="4042034"/>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 xmlns:a16="http://schemas.microsoft.com/office/drawing/2014/main" id="{973272FE-A474-4CAE-8CA2-BCC8B476C3F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76283" y="882213"/>
            <a:ext cx="6791435" cy="5093576"/>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 xmlns:a16="http://schemas.microsoft.com/office/drawing/2014/main" id="{CFC33B43-A11A-20C7-0F3F-7798584C0681}"/>
              </a:ext>
            </a:extLst>
          </p:cNvPr>
          <p:cNvSpPr>
            <a:spLocks noGrp="1"/>
          </p:cNvSpPr>
          <p:nvPr>
            <p:ph type="title"/>
          </p:nvPr>
        </p:nvSpPr>
        <p:spPr>
          <a:xfrm>
            <a:off x="1928794" y="2857496"/>
            <a:ext cx="5143400" cy="678911"/>
          </a:xfrm>
          <a:noFill/>
        </p:spPr>
        <p:txBody>
          <a:bodyPr vert="horz" lIns="91440" tIns="45720" rIns="91440" bIns="45720" rtlCol="0" anchor="ctr">
            <a:normAutofit fontScale="90000"/>
          </a:bodyPr>
          <a:lstStyle/>
          <a:p>
            <a:pPr algn="ctr"/>
            <a:r>
              <a:rPr lang="en-US" sz="3600" b="1" dirty="0" smtClean="0">
                <a:solidFill>
                  <a:schemeClr val="tx2">
                    <a:lumMod val="75000"/>
                  </a:schemeClr>
                </a:solidFill>
                <a:latin typeface="Californian FB" pitchFamily="18" charset="0"/>
                <a:cs typeface="Calibri Light"/>
              </a:rPr>
              <a:t>Laying Out Pages Using Template Features</a:t>
            </a:r>
            <a:endParaRPr lang="en-US" sz="3600" b="1" dirty="0">
              <a:solidFill>
                <a:schemeClr val="tx2">
                  <a:lumMod val="75000"/>
                </a:schemeClr>
              </a:solidFill>
              <a:latin typeface="Californian FB" pitchFamily="18" charset="0"/>
              <a:ea typeface="+mj-lt"/>
              <a:cs typeface="+mj-lt"/>
            </a:endParaRPr>
          </a:p>
        </p:txBody>
      </p:sp>
      <p:sp>
        <p:nvSpPr>
          <p:cNvPr id="25" name="Freeform: Shape 24">
            <a:extLst>
              <a:ext uri="{FF2B5EF4-FFF2-40B4-BE49-F238E27FC236}">
                <a16:creationId xmlns="" xmlns:a16="http://schemas.microsoft.com/office/drawing/2014/main" id="{E07981EA-05A6-437C-88D7-B377B92B031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6943393" y="5778693"/>
            <a:ext cx="2231794" cy="1926608"/>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 xmlns:a16="http://schemas.microsoft.com/office/drawing/2014/main" id="{15E3C750-986E-4769-B1AE-49289FBEE7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7170047" y="5363544"/>
            <a:ext cx="959985" cy="719989"/>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 xmlns:p14="http://schemas.microsoft.com/office/powerpoint/2010/main" val="2913208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CC3307-B6D2-E4D0-79D1-8DF1EF647C9F}"/>
              </a:ext>
            </a:extLst>
          </p:cNvPr>
          <p:cNvSpPr>
            <a:spLocks noGrp="1"/>
          </p:cNvSpPr>
          <p:nvPr>
            <p:ph type="title"/>
          </p:nvPr>
        </p:nvSpPr>
        <p:spPr>
          <a:xfrm>
            <a:off x="628650" y="-217"/>
            <a:ext cx="7886700" cy="1157863"/>
          </a:xfrm>
        </p:spPr>
        <p:txBody>
          <a:bodyPr>
            <a:normAutofit/>
          </a:bodyPr>
          <a:lstStyle/>
          <a:p>
            <a:pPr algn="ctr"/>
            <a:r>
              <a:rPr lang="en-US" sz="2800" dirty="0" smtClean="0">
                <a:latin typeface="Californian FB" pitchFamily="18" charset="0"/>
                <a:ea typeface="+mj-lt"/>
                <a:cs typeface="Calibri"/>
              </a:rPr>
              <a:t>To </a:t>
            </a:r>
            <a:r>
              <a:rPr lang="en-US" sz="2800" dirty="0">
                <a:latin typeface="Californian FB" pitchFamily="18" charset="0"/>
                <a:ea typeface="+mj-lt"/>
                <a:cs typeface="Calibri"/>
              </a:rPr>
              <a:t>add pages to the site click on </a:t>
            </a:r>
            <a:r>
              <a:rPr lang="en-US" sz="2800" b="1" dirty="0">
                <a:latin typeface="Californian FB" pitchFamily="18" charset="0"/>
                <a:ea typeface="+mj-lt"/>
                <a:cs typeface="Calibri"/>
              </a:rPr>
              <a:t>Menus &amp; Pages</a:t>
            </a:r>
            <a:endParaRPr lang="en-US" sz="2800" b="1" dirty="0">
              <a:latin typeface="Californian FB" pitchFamily="18" charset="0"/>
              <a:ea typeface="+mj-lt"/>
              <a:cs typeface="+mj-lt"/>
            </a:endParaRPr>
          </a:p>
        </p:txBody>
      </p:sp>
      <p:pic>
        <p:nvPicPr>
          <p:cNvPr id="4" name="Picture 4" descr="Graphical user interface, application, PowerPoint&#10;&#10;Description automatically generated">
            <a:extLst>
              <a:ext uri="{FF2B5EF4-FFF2-40B4-BE49-F238E27FC236}">
                <a16:creationId xmlns="" xmlns:a16="http://schemas.microsoft.com/office/drawing/2014/main" id="{BC9314B8-E6E4-1A21-3653-63DC12EC4331}"/>
              </a:ext>
            </a:extLst>
          </p:cNvPr>
          <p:cNvPicPr>
            <a:picLocks noChangeAspect="1"/>
          </p:cNvPicPr>
          <p:nvPr/>
        </p:nvPicPr>
        <p:blipFill>
          <a:blip r:embed="rId2"/>
          <a:stretch>
            <a:fillRect/>
          </a:stretch>
        </p:blipFill>
        <p:spPr>
          <a:xfrm>
            <a:off x="-1483" y="1155472"/>
            <a:ext cx="9154486" cy="5707363"/>
          </a:xfrm>
          <a:prstGeom prst="rect">
            <a:avLst/>
          </a:prstGeom>
        </p:spPr>
      </p:pic>
    </p:spTree>
    <p:extLst>
      <p:ext uri="{BB962C8B-B14F-4D97-AF65-F5344CB8AC3E}">
        <p14:creationId xmlns="" xmlns:p14="http://schemas.microsoft.com/office/powerpoint/2010/main" val="42669692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290</TotalTime>
  <Words>959</Words>
  <Application>Microsoft Office PowerPoint</Application>
  <PresentationFormat>On-screen Show (4:3)</PresentationFormat>
  <Paragraphs>102</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Solstice</vt:lpstr>
      <vt:lpstr>Slide 1</vt:lpstr>
      <vt:lpstr>Slide 2</vt:lpstr>
      <vt:lpstr>How To Work With Wix?</vt:lpstr>
      <vt:lpstr>Slide 4</vt:lpstr>
      <vt:lpstr>Setting up WIX account</vt:lpstr>
      <vt:lpstr>Setting up WIX account</vt:lpstr>
      <vt:lpstr>Setting up WIX account</vt:lpstr>
      <vt:lpstr>Laying Out Pages Using Template Features</vt:lpstr>
      <vt:lpstr>To add pages to the site click on Menus &amp; Pages</vt:lpstr>
      <vt:lpstr>Then select where you want to add the page and click on + Add Page</vt:lpstr>
      <vt:lpstr>Then select a page from the available templates and click on Add Page.</vt:lpstr>
      <vt:lpstr>Choose a Template (Design) </vt:lpstr>
      <vt:lpstr>Slide 13</vt:lpstr>
      <vt:lpstr>Adding New Sections  </vt:lpstr>
      <vt:lpstr>Slide 15</vt:lpstr>
      <vt:lpstr>Setting Fonts And Colors </vt:lpstr>
      <vt:lpstr>Slide 17</vt:lpstr>
      <vt:lpstr>Adding Site Content Features</vt:lpstr>
      <vt:lpstr>Adding Site Content Features</vt:lpstr>
      <vt:lpstr>Adding Site Content Features</vt:lpstr>
      <vt:lpstr>Adding A Link To Text</vt:lpstr>
      <vt:lpstr>Types Of Links</vt:lpstr>
      <vt:lpstr>Adding A Link To An Element</vt:lpstr>
      <vt:lpstr>Adding A Link To Your Menu</vt:lpstr>
      <vt:lpstr>  Tune-Up Your Site For Mobile Devices  </vt:lpstr>
      <vt:lpstr>Slide 26</vt:lpstr>
      <vt:lpstr>Slide 27</vt:lpstr>
      <vt:lpstr>Slide 28</vt:lpstr>
      <vt:lpstr>CMS Development Using WIX</vt:lpstr>
      <vt:lpstr>CMS Development Using WIX </vt:lpstr>
      <vt:lpstr>CMS Development Using WIX </vt:lpstr>
      <vt:lpstr>References</vt:lpstr>
      <vt:lpstr>THANKYOU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USER</cp:lastModifiedBy>
  <cp:revision>25</cp:revision>
  <dcterms:created xsi:type="dcterms:W3CDTF">2022-04-27T12:35:07Z</dcterms:created>
  <dcterms:modified xsi:type="dcterms:W3CDTF">2022-05-09T05:46:05Z</dcterms:modified>
</cp:coreProperties>
</file>